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79"/>
  </p:notesMasterIdLst>
  <p:sldIdLst>
    <p:sldId id="360" r:id="rId2"/>
    <p:sldId id="283" r:id="rId3"/>
    <p:sldId id="257" r:id="rId4"/>
    <p:sldId id="361" r:id="rId5"/>
    <p:sldId id="427" r:id="rId6"/>
    <p:sldId id="428" r:id="rId7"/>
    <p:sldId id="429" r:id="rId8"/>
    <p:sldId id="430" r:id="rId9"/>
    <p:sldId id="431" r:id="rId10"/>
    <p:sldId id="432" r:id="rId11"/>
    <p:sldId id="433" r:id="rId12"/>
    <p:sldId id="434" r:id="rId13"/>
    <p:sldId id="435" r:id="rId14"/>
    <p:sldId id="436" r:id="rId15"/>
    <p:sldId id="437" r:id="rId16"/>
    <p:sldId id="438" r:id="rId17"/>
    <p:sldId id="439" r:id="rId18"/>
    <p:sldId id="440" r:id="rId19"/>
    <p:sldId id="441" r:id="rId20"/>
    <p:sldId id="442" r:id="rId21"/>
    <p:sldId id="443" r:id="rId22"/>
    <p:sldId id="444" r:id="rId23"/>
    <p:sldId id="445" r:id="rId24"/>
    <p:sldId id="446" r:id="rId25"/>
    <p:sldId id="447" r:id="rId26"/>
    <p:sldId id="448" r:id="rId27"/>
    <p:sldId id="449" r:id="rId28"/>
    <p:sldId id="450" r:id="rId29"/>
    <p:sldId id="451" r:id="rId30"/>
    <p:sldId id="452" r:id="rId31"/>
    <p:sldId id="453" r:id="rId32"/>
    <p:sldId id="454" r:id="rId33"/>
    <p:sldId id="455" r:id="rId34"/>
    <p:sldId id="456" r:id="rId35"/>
    <p:sldId id="457" r:id="rId36"/>
    <p:sldId id="458" r:id="rId37"/>
    <p:sldId id="459" r:id="rId38"/>
    <p:sldId id="460" r:id="rId39"/>
    <p:sldId id="461" r:id="rId40"/>
    <p:sldId id="462" r:id="rId41"/>
    <p:sldId id="463" r:id="rId42"/>
    <p:sldId id="464" r:id="rId43"/>
    <p:sldId id="465" r:id="rId44"/>
    <p:sldId id="466" r:id="rId45"/>
    <p:sldId id="467" r:id="rId46"/>
    <p:sldId id="468" r:id="rId47"/>
    <p:sldId id="469" r:id="rId48"/>
    <p:sldId id="470" r:id="rId49"/>
    <p:sldId id="471" r:id="rId50"/>
    <p:sldId id="472" r:id="rId51"/>
    <p:sldId id="473" r:id="rId52"/>
    <p:sldId id="474" r:id="rId53"/>
    <p:sldId id="475" r:id="rId54"/>
    <p:sldId id="476" r:id="rId55"/>
    <p:sldId id="477" r:id="rId56"/>
    <p:sldId id="478" r:id="rId57"/>
    <p:sldId id="479" r:id="rId58"/>
    <p:sldId id="480" r:id="rId59"/>
    <p:sldId id="48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496" r:id="rId75"/>
    <p:sldId id="497" r:id="rId76"/>
    <p:sldId id="498" r:id="rId77"/>
    <p:sldId id="426" r:id="rId78"/>
  </p:sldIdLst>
  <p:sldSz cx="9144000" cy="5143500" type="screen16x9"/>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rivers" initials="l" lastIdx="3" clrIdx="0"/>
  <p:cmAuthor id="1" name="Scott Romine" initials="SR" lastIdx="1" clrIdx="1"/>
  <p:cmAuthor id="2" name="mdaswani" initials="m"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176" autoAdjust="0"/>
    <p:restoredTop sz="99462" autoAdjust="0"/>
  </p:normalViewPr>
  <p:slideViewPr>
    <p:cSldViewPr>
      <p:cViewPr varScale="1">
        <p:scale>
          <a:sx n="108" d="100"/>
          <a:sy n="108" d="100"/>
        </p:scale>
        <p:origin x="82" y="168"/>
      </p:cViewPr>
      <p:guideLst>
        <p:guide orient="horz"/>
        <p:guide/>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02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a:solidFill>
          <a:schemeClr val="accent5">
            <a:lumMod val="60000"/>
            <a:lumOff val="40000"/>
          </a:schemeClr>
        </a:solidFill>
      </dgm:spPr>
      <dgm:t>
        <a:bodyPr/>
        <a:lstStyle/>
        <a:p>
          <a:r>
            <a:rPr lang="en-US" dirty="0" smtClean="0"/>
            <a:t>Lesson 1</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dgm:spPr/>
      <dgm:t>
        <a:bodyPr/>
        <a:lstStyle/>
        <a:p>
          <a:r>
            <a:rPr lang="en-US" dirty="0" smtClean="0"/>
            <a:t>Troubleshooting and Debugging VIs</a:t>
          </a:r>
          <a:endParaRPr lang="en-US"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DE8A20ED-B8E2-4C21-A26B-AA3A9C5BC628}">
      <dgm:prSet phldrT="[Text]"/>
      <dgm:spPr>
        <a:solidFill>
          <a:schemeClr val="accent5">
            <a:lumMod val="40000"/>
            <a:lumOff val="60000"/>
          </a:schemeClr>
        </a:solidFill>
      </dgm:spPr>
      <dgm:t>
        <a:bodyPr/>
        <a:lstStyle/>
        <a:p>
          <a:r>
            <a:rPr lang="en-US" dirty="0" smtClean="0"/>
            <a:t>Lesson 4</a:t>
          </a:r>
          <a:endParaRPr lang="en-US" dirty="0"/>
        </a:p>
      </dgm:t>
    </dgm:pt>
    <dgm:pt modelId="{C0CBDF5F-CE0A-41F1-872F-D83D036052CE}" type="parTrans" cxnId="{BFE5B3D3-7F00-47E2-8657-CDEAA471E45F}">
      <dgm:prSet/>
      <dgm:spPr/>
      <dgm:t>
        <a:bodyPr/>
        <a:lstStyle/>
        <a:p>
          <a:endParaRPr lang="en-US"/>
        </a:p>
      </dgm:t>
    </dgm:pt>
    <dgm:pt modelId="{6A57F970-7A96-4CA1-8F6C-F1E7E37048AD}" type="sibTrans" cxnId="{BFE5B3D3-7F00-47E2-8657-CDEAA471E45F}">
      <dgm:prSet/>
      <dgm:spPr/>
      <dgm:t>
        <a:bodyPr/>
        <a:lstStyle/>
        <a:p>
          <a:endParaRPr lang="en-US"/>
        </a:p>
      </dgm:t>
    </dgm:pt>
    <dgm:pt modelId="{63A1ED43-AC35-40AD-85BF-17DC05BD0938}">
      <dgm:prSet phldrT="[Text]"/>
      <dgm:spPr>
        <a:solidFill>
          <a:schemeClr val="accent5">
            <a:lumMod val="60000"/>
            <a:lumOff val="40000"/>
          </a:schemeClr>
        </a:solidFill>
      </dgm:spPr>
      <dgm:t>
        <a:bodyPr/>
        <a:lstStyle/>
        <a:p>
          <a:r>
            <a:rPr lang="en-US" dirty="0" smtClean="0"/>
            <a:t>Lesson 2</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dgm:spPr/>
      <dgm:t>
        <a:bodyPr/>
        <a:lstStyle/>
        <a:p>
          <a:r>
            <a:rPr lang="en-US" smtClean="0"/>
            <a:t>Navigating LabVIEW</a:t>
          </a:r>
          <a:endParaRPr lang="en-US" dirty="0" smtClean="0"/>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dgm:spPr/>
      <dgm:t>
        <a:bodyPr/>
        <a:lstStyle/>
        <a:p>
          <a:r>
            <a:rPr lang="en-US" dirty="0" smtClean="0"/>
            <a:t>Creating Your First Application</a:t>
          </a:r>
          <a:endParaRPr lang="en-US"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a:solidFill>
          <a:schemeClr val="accent5">
            <a:lumMod val="40000"/>
            <a:lumOff val="60000"/>
          </a:schemeClr>
        </a:solidFill>
      </dgm:spPr>
      <dgm:t>
        <a:bodyPr/>
        <a:lstStyle/>
        <a:p>
          <a:r>
            <a:rPr lang="en-US" dirty="0" smtClean="0"/>
            <a:t>Lesson 3</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477044C5-1D51-44A3-89C9-052ED3523E41}">
      <dgm:prSet phldrT="[Text]"/>
      <dgm:spPr/>
      <dgm:t>
        <a:bodyPr/>
        <a:lstStyle/>
        <a:p>
          <a:r>
            <a:rPr lang="en-US" dirty="0" smtClean="0"/>
            <a:t>Using Loops</a:t>
          </a:r>
          <a:endParaRPr lang="en-US" dirty="0"/>
        </a:p>
      </dgm:t>
    </dgm:pt>
    <dgm:pt modelId="{E5A867D1-3FD8-4A5C-88D7-C28D45A59636}" type="parTrans" cxnId="{D84AA42F-78C6-49B6-8708-98EB8F604C2A}">
      <dgm:prSet/>
      <dgm:spPr/>
      <dgm:t>
        <a:bodyPr/>
        <a:lstStyle/>
        <a:p>
          <a:endParaRPr lang="en-US"/>
        </a:p>
      </dgm:t>
    </dgm:pt>
    <dgm:pt modelId="{749DF233-B93D-45B7-9AE9-68D947D69780}" type="sibTrans" cxnId="{D84AA42F-78C6-49B6-8708-98EB8F604C2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1358874F-6C22-423A-AE19-BF2BDAD459DE}" type="pres">
      <dgm:prSet presAssocID="{DE8A20ED-B8E2-4C21-A26B-AA3A9C5BC628}" presName="boxAndChildren" presStyleCnt="0"/>
      <dgm:spPr/>
      <dgm:t>
        <a:bodyPr/>
        <a:lstStyle/>
        <a:p>
          <a:endParaRPr lang="en-US"/>
        </a:p>
      </dgm:t>
    </dgm:pt>
    <dgm:pt modelId="{67D9205C-B0C7-436D-A517-EE3892A8FFC0}" type="pres">
      <dgm:prSet presAssocID="{DE8A20ED-B8E2-4C21-A26B-AA3A9C5BC628}" presName="parentTextBox" presStyleLbl="node1" presStyleIdx="0" presStyleCnt="4"/>
      <dgm:spPr/>
      <dgm:t>
        <a:bodyPr/>
        <a:lstStyle/>
        <a:p>
          <a:endParaRPr lang="en-US"/>
        </a:p>
      </dgm:t>
    </dgm:pt>
    <dgm:pt modelId="{8E1B657C-65E8-4303-A67C-609EECF6EF25}" type="pres">
      <dgm:prSet presAssocID="{DE8A20ED-B8E2-4C21-A26B-AA3A9C5BC628}" presName="entireBox" presStyleLbl="node1" presStyleIdx="0" presStyleCnt="4"/>
      <dgm:spPr/>
      <dgm:t>
        <a:bodyPr/>
        <a:lstStyle/>
        <a:p>
          <a:endParaRPr lang="en-US"/>
        </a:p>
      </dgm:t>
    </dgm:pt>
    <dgm:pt modelId="{56C653EE-AA0C-4E35-B21A-089F8298FBD4}" type="pres">
      <dgm:prSet presAssocID="{DE8A20ED-B8E2-4C21-A26B-AA3A9C5BC628}" presName="descendantBox" presStyleCnt="0"/>
      <dgm:spPr/>
      <dgm:t>
        <a:bodyPr/>
        <a:lstStyle/>
        <a:p>
          <a:endParaRPr lang="en-US"/>
        </a:p>
      </dgm:t>
    </dgm:pt>
    <dgm:pt modelId="{8F6D97A3-568C-4D42-9F79-089C76ADC77E}" type="pres">
      <dgm:prSet presAssocID="{477044C5-1D51-44A3-89C9-052ED3523E41}" presName="childTextBox" presStyleLbl="fgAccFollowNode1" presStyleIdx="0" presStyleCnt="4">
        <dgm:presLayoutVars>
          <dgm:bulletEnabled val="1"/>
        </dgm:presLayoutVars>
      </dgm:prSet>
      <dgm:spPr/>
      <dgm:t>
        <a:bodyPr/>
        <a:lstStyle/>
        <a:p>
          <a:endParaRPr lang="en-US"/>
        </a:p>
      </dgm:t>
    </dgm:pt>
    <dgm:pt modelId="{C4BDCED5-B51B-420A-BEA2-6C52CAF77143}" type="pres">
      <dgm:prSet presAssocID="{2FF3C745-B3B1-4F02-9F3E-42D47C016259}" presName="sp" presStyleCnt="0"/>
      <dgm:spPr/>
      <dgm:t>
        <a:bodyPr/>
        <a:lstStyle/>
        <a:p>
          <a:endParaRPr lang="en-US"/>
        </a:p>
      </dgm:t>
    </dgm:pt>
    <dgm:pt modelId="{F5DD961D-CF95-4FC5-863B-0212472F390B}" type="pres">
      <dgm:prSet presAssocID="{55C6FB44-A985-45F8-92FB-19BBF542FA67}" presName="arrowAndChildren" presStyleCnt="0"/>
      <dgm:spPr/>
      <dgm:t>
        <a:bodyPr/>
        <a:lstStyle/>
        <a:p>
          <a:endParaRPr lang="en-US"/>
        </a:p>
      </dgm:t>
    </dgm:pt>
    <dgm:pt modelId="{8CD4145B-AF44-4ADE-B18B-5F8C0E4C6282}" type="pres">
      <dgm:prSet presAssocID="{55C6FB44-A985-45F8-92FB-19BBF542FA67}" presName="parentTextArrow" presStyleLbl="node1" presStyleIdx="0" presStyleCnt="4"/>
      <dgm:spPr/>
      <dgm:t>
        <a:bodyPr/>
        <a:lstStyle/>
        <a:p>
          <a:endParaRPr lang="en-US"/>
        </a:p>
      </dgm:t>
    </dgm:pt>
    <dgm:pt modelId="{E552DAC0-216A-4B88-AF1A-937842626E7F}" type="pres">
      <dgm:prSet presAssocID="{55C6FB44-A985-45F8-92FB-19BBF542FA67}" presName="arrow" presStyleLbl="node1" presStyleIdx="1" presStyleCnt="4"/>
      <dgm:spPr/>
      <dgm:t>
        <a:bodyPr/>
        <a:lstStyle/>
        <a:p>
          <a:endParaRPr lang="en-US"/>
        </a:p>
      </dgm:t>
    </dgm:pt>
    <dgm:pt modelId="{2B3D6047-A90B-4B0C-80C1-638354C667A5}" type="pres">
      <dgm:prSet presAssocID="{55C6FB44-A985-45F8-92FB-19BBF542FA67}" presName="descendantArrow" presStyleCnt="0"/>
      <dgm:spPr/>
      <dgm:t>
        <a:bodyPr/>
        <a:lstStyle/>
        <a:p>
          <a:endParaRPr lang="en-US"/>
        </a:p>
      </dgm:t>
    </dgm:pt>
    <dgm:pt modelId="{27BE7760-F6B5-45EE-8956-941501131730}" type="pres">
      <dgm:prSet presAssocID="{82A9D05C-E0FE-4095-808C-36195A639D13}" presName="childTextArrow" presStyleLbl="fgAccFollowNode1" presStyleIdx="1" presStyleCnt="4">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1" presStyleCnt="4"/>
      <dgm:spPr/>
      <dgm:t>
        <a:bodyPr/>
        <a:lstStyle/>
        <a:p>
          <a:endParaRPr lang="en-US"/>
        </a:p>
      </dgm:t>
    </dgm:pt>
    <dgm:pt modelId="{C9E1EBD9-D03D-4086-B7FE-8CD684B69897}" type="pres">
      <dgm:prSet presAssocID="{63A1ED43-AC35-40AD-85BF-17DC05BD0938}" presName="arrow" presStyleLbl="node1" presStyleIdx="2" presStyleCnt="4"/>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2" presStyleCnt="4">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2" presStyleCnt="4"/>
      <dgm:spPr/>
      <dgm:t>
        <a:bodyPr/>
        <a:lstStyle/>
        <a:p>
          <a:endParaRPr lang="en-US"/>
        </a:p>
      </dgm:t>
    </dgm:pt>
    <dgm:pt modelId="{05301027-04BC-4541-BE60-F2A1C22690F8}" type="pres">
      <dgm:prSet presAssocID="{255C46B9-17B6-450C-8E38-9519AD0489EF}" presName="arrow" presStyleLbl="node1" presStyleIdx="3" presStyleCnt="4"/>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3" presStyleCnt="4">
        <dgm:presLayoutVars>
          <dgm:bulletEnabled val="1"/>
        </dgm:presLayoutVars>
      </dgm:prSet>
      <dgm:spPr/>
      <dgm:t>
        <a:bodyPr/>
        <a:lstStyle/>
        <a:p>
          <a:endParaRPr lang="en-US"/>
        </a:p>
      </dgm:t>
    </dgm:pt>
  </dgm:ptLst>
  <dgm:cxnLst>
    <dgm:cxn modelId="{3B73E94B-9D89-4AF4-B5A8-6096EA7C13E9}" srcId="{55C6FB44-A985-45F8-92FB-19BBF542FA67}" destId="{82A9D05C-E0FE-4095-808C-36195A639D13}" srcOrd="0" destOrd="0" parTransId="{8ED82903-5EB5-4BC5-980E-7AF804F15AA6}" sibTransId="{5EABCF8A-42A2-4FDA-B3DC-0A39071E4896}"/>
    <dgm:cxn modelId="{B14030BE-F7A9-4779-8129-52284C988D47}" type="presOf" srcId="{63A1ED43-AC35-40AD-85BF-17DC05BD0938}" destId="{CF6C6E4E-5B5D-4471-9394-75F54A9377C8}"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6C54317E-4170-4CDC-A40F-C7CCE0CC8FF7}" type="presOf" srcId="{255C46B9-17B6-450C-8E38-9519AD0489EF}" destId="{05301027-04BC-4541-BE60-F2A1C22690F8}" srcOrd="1" destOrd="0" presId="urn:microsoft.com/office/officeart/2005/8/layout/process4"/>
    <dgm:cxn modelId="{6E881692-22D4-4BCE-B941-78CAF151D6BF}" type="presOf" srcId="{C531B99D-2AAF-47B7-9ADC-940B51371CBC}" destId="{4BE792FD-BCB4-44EB-8672-F4001B35D8D7}" srcOrd="0" destOrd="0" presId="urn:microsoft.com/office/officeart/2005/8/layout/process4"/>
    <dgm:cxn modelId="{7C34EBA0-F089-43FF-8035-E673394CD794}" type="presOf" srcId="{82A9D05C-E0FE-4095-808C-36195A639D13}" destId="{27BE7760-F6B5-45EE-8956-941501131730}" srcOrd="0" destOrd="0" presId="urn:microsoft.com/office/officeart/2005/8/layout/process4"/>
    <dgm:cxn modelId="{B9AB3C0E-666F-4984-83C6-7FEF8F26543D}" type="presOf" srcId="{DE8A20ED-B8E2-4C21-A26B-AA3A9C5BC628}" destId="{8E1B657C-65E8-4303-A67C-609EECF6EF25}" srcOrd="1" destOrd="0" presId="urn:microsoft.com/office/officeart/2005/8/layout/process4"/>
    <dgm:cxn modelId="{BFE5B3D3-7F00-47E2-8657-CDEAA471E45F}" srcId="{17EBAEB6-D0E6-4EED-B716-2177AE58D86F}" destId="{DE8A20ED-B8E2-4C21-A26B-AA3A9C5BC628}" srcOrd="3" destOrd="0" parTransId="{C0CBDF5F-CE0A-41F1-872F-D83D036052CE}" sibTransId="{6A57F970-7A96-4CA1-8F6C-F1E7E37048AD}"/>
    <dgm:cxn modelId="{44F6D72A-26C3-4E77-A6D6-8CE64EA5ACDA}" srcId="{63A1ED43-AC35-40AD-85BF-17DC05BD0938}" destId="{83622ABD-E064-4BFC-916E-53B83E9021F8}" srcOrd="0" destOrd="0" parTransId="{589CFAA6-E7DA-40E7-BB3A-4677A82BF9D3}" sibTransId="{18EB27F0-7989-42EA-95E0-56291E9DD6C3}"/>
    <dgm:cxn modelId="{55587823-7146-4023-AFAA-3D06412DE442}" srcId="{17EBAEB6-D0E6-4EED-B716-2177AE58D86F}" destId="{55C6FB44-A985-45F8-92FB-19BBF542FA67}" srcOrd="2" destOrd="0" parTransId="{62FE0A38-C78B-408B-BEC0-6DEA44404E07}" sibTransId="{2FF3C745-B3B1-4F02-9F3E-42D47C016259}"/>
    <dgm:cxn modelId="{0C239721-32BB-453C-944C-5F8596353C26}" type="presOf" srcId="{17EBAEB6-D0E6-4EED-B716-2177AE58D86F}" destId="{2ADE2D3B-C947-42B6-8F99-1B3FEDC276D0}" srcOrd="0" destOrd="0" presId="urn:microsoft.com/office/officeart/2005/8/layout/process4"/>
    <dgm:cxn modelId="{0A992602-7CB3-4761-91EB-9E184C025AE6}" type="presOf" srcId="{55C6FB44-A985-45F8-92FB-19BBF542FA67}" destId="{E552DAC0-216A-4B88-AF1A-937842626E7F}" srcOrd="1" destOrd="0" presId="urn:microsoft.com/office/officeart/2005/8/layout/process4"/>
    <dgm:cxn modelId="{CC9DCA89-2211-45BB-AF53-91F24E836395}" type="presOf" srcId="{477044C5-1D51-44A3-89C9-052ED3523E41}" destId="{8F6D97A3-568C-4D42-9F79-089C76ADC77E}" srcOrd="0" destOrd="0" presId="urn:microsoft.com/office/officeart/2005/8/layout/process4"/>
    <dgm:cxn modelId="{C7E5E178-BFB7-47D1-ABFA-01039A48B05C}" type="presOf" srcId="{83622ABD-E064-4BFC-916E-53B83E9021F8}" destId="{CB273461-0642-4901-9B3B-9EBCF230DDBF}" srcOrd="0" destOrd="0" presId="urn:microsoft.com/office/officeart/2005/8/layout/process4"/>
    <dgm:cxn modelId="{F76697AC-897D-4146-BC83-E37E87728748}" type="presOf" srcId="{DE8A20ED-B8E2-4C21-A26B-AA3A9C5BC628}" destId="{67D9205C-B0C7-436D-A517-EE3892A8FFC0}" srcOrd="0"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AB5FC9D9-B3A3-48A0-B6CA-479BCCA29D88}" type="presOf" srcId="{55C6FB44-A985-45F8-92FB-19BBF542FA67}" destId="{8CD4145B-AF44-4ADE-B18B-5F8C0E4C6282}" srcOrd="0" destOrd="0" presId="urn:microsoft.com/office/officeart/2005/8/layout/process4"/>
    <dgm:cxn modelId="{D84AA42F-78C6-49B6-8708-98EB8F604C2A}" srcId="{DE8A20ED-B8E2-4C21-A26B-AA3A9C5BC628}" destId="{477044C5-1D51-44A3-89C9-052ED3523E41}" srcOrd="0" destOrd="0" parTransId="{E5A867D1-3FD8-4A5C-88D7-C28D45A59636}" sibTransId="{749DF233-B93D-45B7-9AE9-68D947D69780}"/>
    <dgm:cxn modelId="{5249E942-025C-4554-8F95-1B831053B3F0}" type="presOf" srcId="{63A1ED43-AC35-40AD-85BF-17DC05BD0938}" destId="{C9E1EBD9-D03D-4086-B7FE-8CD684B69897}" srcOrd="1" destOrd="0" presId="urn:microsoft.com/office/officeart/2005/8/layout/process4"/>
    <dgm:cxn modelId="{13C73F3F-981E-4C94-B863-6F1052C347BE}" srcId="{17EBAEB6-D0E6-4EED-B716-2177AE58D86F}" destId="{63A1ED43-AC35-40AD-85BF-17DC05BD0938}" srcOrd="1" destOrd="0" parTransId="{BDB36EB9-BBED-46D4-B8BE-263D92E244FB}" sibTransId="{4DF2FFAD-E7C1-4C73-91BF-E7F0305EEAB6}"/>
    <dgm:cxn modelId="{E4197D56-2C42-48F7-AD35-7C1245B4E01F}" type="presOf" srcId="{255C46B9-17B6-450C-8E38-9519AD0489EF}" destId="{1EC5EF38-74C9-4808-86EF-4AFC5CB65931}" srcOrd="0" destOrd="0" presId="urn:microsoft.com/office/officeart/2005/8/layout/process4"/>
    <dgm:cxn modelId="{856585CA-84B1-461D-93E3-CE2E81B1B75F}" type="presParOf" srcId="{2ADE2D3B-C947-42B6-8F99-1B3FEDC276D0}" destId="{1358874F-6C22-423A-AE19-BF2BDAD459DE}" srcOrd="0" destOrd="0" presId="urn:microsoft.com/office/officeart/2005/8/layout/process4"/>
    <dgm:cxn modelId="{C91130C1-31A4-43BB-A8C0-C0B7B8567F11}" type="presParOf" srcId="{1358874F-6C22-423A-AE19-BF2BDAD459DE}" destId="{67D9205C-B0C7-436D-A517-EE3892A8FFC0}" srcOrd="0" destOrd="0" presId="urn:microsoft.com/office/officeart/2005/8/layout/process4"/>
    <dgm:cxn modelId="{DE339B54-605D-4F76-982A-3E1552D34CB0}" type="presParOf" srcId="{1358874F-6C22-423A-AE19-BF2BDAD459DE}" destId="{8E1B657C-65E8-4303-A67C-609EECF6EF25}" srcOrd="1" destOrd="0" presId="urn:microsoft.com/office/officeart/2005/8/layout/process4"/>
    <dgm:cxn modelId="{92B9B086-D334-4338-95ED-6AFC667C93A5}" type="presParOf" srcId="{1358874F-6C22-423A-AE19-BF2BDAD459DE}" destId="{56C653EE-AA0C-4E35-B21A-089F8298FBD4}" srcOrd="2" destOrd="0" presId="urn:microsoft.com/office/officeart/2005/8/layout/process4"/>
    <dgm:cxn modelId="{E2174543-FC41-4916-AE3C-AB61D8FD9F69}" type="presParOf" srcId="{56C653EE-AA0C-4E35-B21A-089F8298FBD4}" destId="{8F6D97A3-568C-4D42-9F79-089C76ADC77E}" srcOrd="0" destOrd="0" presId="urn:microsoft.com/office/officeart/2005/8/layout/process4"/>
    <dgm:cxn modelId="{846F1BB2-4121-4B83-8FF1-2F74ABF0662D}" type="presParOf" srcId="{2ADE2D3B-C947-42B6-8F99-1B3FEDC276D0}" destId="{C4BDCED5-B51B-420A-BEA2-6C52CAF77143}" srcOrd="1" destOrd="0" presId="urn:microsoft.com/office/officeart/2005/8/layout/process4"/>
    <dgm:cxn modelId="{F7BA7B16-358D-4134-8A3C-FA92E21FBC2D}" type="presParOf" srcId="{2ADE2D3B-C947-42B6-8F99-1B3FEDC276D0}" destId="{F5DD961D-CF95-4FC5-863B-0212472F390B}" srcOrd="2" destOrd="0" presId="urn:microsoft.com/office/officeart/2005/8/layout/process4"/>
    <dgm:cxn modelId="{A575FC8C-4A2D-4B5F-B287-49C244D0D1A5}" type="presParOf" srcId="{F5DD961D-CF95-4FC5-863B-0212472F390B}" destId="{8CD4145B-AF44-4ADE-B18B-5F8C0E4C6282}" srcOrd="0" destOrd="0" presId="urn:microsoft.com/office/officeart/2005/8/layout/process4"/>
    <dgm:cxn modelId="{780E72F7-0C45-4A3F-93D1-99A49E628CD7}" type="presParOf" srcId="{F5DD961D-CF95-4FC5-863B-0212472F390B}" destId="{E552DAC0-216A-4B88-AF1A-937842626E7F}" srcOrd="1" destOrd="0" presId="urn:microsoft.com/office/officeart/2005/8/layout/process4"/>
    <dgm:cxn modelId="{A1F470E5-CB36-4977-950A-CBCC70FC67D6}" type="presParOf" srcId="{F5DD961D-CF95-4FC5-863B-0212472F390B}" destId="{2B3D6047-A90B-4B0C-80C1-638354C667A5}" srcOrd="2" destOrd="0" presId="urn:microsoft.com/office/officeart/2005/8/layout/process4"/>
    <dgm:cxn modelId="{41266A6D-F126-4299-BD19-1920A8D06E37}" type="presParOf" srcId="{2B3D6047-A90B-4B0C-80C1-638354C667A5}" destId="{27BE7760-F6B5-45EE-8956-941501131730}" srcOrd="0" destOrd="0" presId="urn:microsoft.com/office/officeart/2005/8/layout/process4"/>
    <dgm:cxn modelId="{4062C633-8FDF-424D-BAB7-789C6F68509E}" type="presParOf" srcId="{2ADE2D3B-C947-42B6-8F99-1B3FEDC276D0}" destId="{6872A97C-D449-48B8-B48A-6414A82B5680}" srcOrd="3" destOrd="0" presId="urn:microsoft.com/office/officeart/2005/8/layout/process4"/>
    <dgm:cxn modelId="{8937096B-D0F4-4E7C-8D9D-A99DF182A6F6}" type="presParOf" srcId="{2ADE2D3B-C947-42B6-8F99-1B3FEDC276D0}" destId="{E7A11DED-60A7-4BC3-89FE-F4E69397AE3C}" srcOrd="4" destOrd="0" presId="urn:microsoft.com/office/officeart/2005/8/layout/process4"/>
    <dgm:cxn modelId="{8EDDB56E-6BB6-4A80-9A29-7AA694D5E1E8}" type="presParOf" srcId="{E7A11DED-60A7-4BC3-89FE-F4E69397AE3C}" destId="{CF6C6E4E-5B5D-4471-9394-75F54A9377C8}" srcOrd="0" destOrd="0" presId="urn:microsoft.com/office/officeart/2005/8/layout/process4"/>
    <dgm:cxn modelId="{FB11CDBA-5708-45CF-BEAA-53D3F38D8CD9}" type="presParOf" srcId="{E7A11DED-60A7-4BC3-89FE-F4E69397AE3C}" destId="{C9E1EBD9-D03D-4086-B7FE-8CD684B69897}" srcOrd="1" destOrd="0" presId="urn:microsoft.com/office/officeart/2005/8/layout/process4"/>
    <dgm:cxn modelId="{8EA2CA36-F4DB-418A-983C-0D8AFD063DC9}" type="presParOf" srcId="{E7A11DED-60A7-4BC3-89FE-F4E69397AE3C}" destId="{D18F0391-1D2C-4B99-A316-22233E77FF40}" srcOrd="2" destOrd="0" presId="urn:microsoft.com/office/officeart/2005/8/layout/process4"/>
    <dgm:cxn modelId="{44BD15DB-9296-4DAF-B4E2-D26D79C654BA}" type="presParOf" srcId="{D18F0391-1D2C-4B99-A316-22233E77FF40}" destId="{CB273461-0642-4901-9B3B-9EBCF230DDBF}" srcOrd="0" destOrd="0" presId="urn:microsoft.com/office/officeart/2005/8/layout/process4"/>
    <dgm:cxn modelId="{CF371218-7A35-41EB-8EE2-D25856B82FC0}" type="presParOf" srcId="{2ADE2D3B-C947-42B6-8F99-1B3FEDC276D0}" destId="{477BA6E9-6A31-433E-AE09-3C4C08F9AFFD}" srcOrd="5" destOrd="0" presId="urn:microsoft.com/office/officeart/2005/8/layout/process4"/>
    <dgm:cxn modelId="{B1E848E0-1688-4FAA-9C21-58219DB65FC8}" type="presParOf" srcId="{2ADE2D3B-C947-42B6-8F99-1B3FEDC276D0}" destId="{62686E2A-BF86-480D-A01D-DDFAE5F5E8E8}" srcOrd="6" destOrd="0" presId="urn:microsoft.com/office/officeart/2005/8/layout/process4"/>
    <dgm:cxn modelId="{06A18883-E6C6-4C84-BE38-148D78AAE9FD}" type="presParOf" srcId="{62686E2A-BF86-480D-A01D-DDFAE5F5E8E8}" destId="{1EC5EF38-74C9-4808-86EF-4AFC5CB65931}" srcOrd="0" destOrd="0" presId="urn:microsoft.com/office/officeart/2005/8/layout/process4"/>
    <dgm:cxn modelId="{A3ADE597-7293-454F-8C4B-BD70ED8C5834}" type="presParOf" srcId="{62686E2A-BF86-480D-A01D-DDFAE5F5E8E8}" destId="{05301027-04BC-4541-BE60-F2A1C22690F8}" srcOrd="1" destOrd="0" presId="urn:microsoft.com/office/officeart/2005/8/layout/process4"/>
    <dgm:cxn modelId="{6D260FB9-C29C-4869-A6CF-683E53EC65CA}" type="presParOf" srcId="{62686E2A-BF86-480D-A01D-DDFAE5F5E8E8}" destId="{451C2562-08CE-430D-8173-7A2AB8276007}" srcOrd="2" destOrd="0" presId="urn:microsoft.com/office/officeart/2005/8/layout/process4"/>
    <dgm:cxn modelId="{5FD832E3-B60D-40DD-9907-32EDBD7E9CA7}"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a:solidFill>
          <a:schemeClr val="accent5">
            <a:lumMod val="40000"/>
            <a:lumOff val="60000"/>
          </a:schemeClr>
        </a:solidFill>
      </dgm:spPr>
      <dgm:t>
        <a:bodyPr/>
        <a:lstStyle/>
        <a:p>
          <a:r>
            <a:rPr lang="en-US" dirty="0" smtClean="0"/>
            <a:t>Lesson 5</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dgm:spPr/>
      <dgm:t>
        <a:bodyPr/>
        <a:lstStyle/>
        <a:p>
          <a:r>
            <a:rPr lang="en-US" dirty="0" smtClean="0"/>
            <a:t>Modularity</a:t>
          </a:r>
          <a:endParaRPr lang="en-US"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63A1ED43-AC35-40AD-85BF-17DC05BD0938}">
      <dgm:prSet phldrT="[Text]"/>
      <dgm:spPr>
        <a:solidFill>
          <a:schemeClr val="accent5">
            <a:lumMod val="40000"/>
            <a:lumOff val="60000"/>
          </a:schemeClr>
        </a:solidFill>
      </dgm:spPr>
      <dgm:t>
        <a:bodyPr/>
        <a:lstStyle/>
        <a:p>
          <a:r>
            <a:rPr lang="en-US" dirty="0" smtClean="0"/>
            <a:t>Lesson 6</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dgm:spPr/>
      <dgm:t>
        <a:bodyPr/>
        <a:lstStyle/>
        <a:p>
          <a:r>
            <a:rPr lang="en-US" dirty="0" smtClean="0"/>
            <a:t>Creating and Leveraging Data Structures</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dgm:spPr/>
      <dgm:t>
        <a:bodyPr/>
        <a:lstStyle/>
        <a:p>
          <a:r>
            <a:rPr lang="en-US" dirty="0" smtClean="0"/>
            <a:t>Using Decision-Making Structures</a:t>
          </a:r>
          <a:endParaRPr lang="en-US"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a:solidFill>
          <a:schemeClr val="accent5">
            <a:lumMod val="40000"/>
            <a:lumOff val="60000"/>
          </a:schemeClr>
        </a:solidFill>
      </dgm:spPr>
      <dgm:t>
        <a:bodyPr/>
        <a:lstStyle/>
        <a:p>
          <a:r>
            <a:rPr lang="en-US" dirty="0" smtClean="0"/>
            <a:t>Lesson 7</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D74163A3-AB2D-48D6-A6BA-7DC441FFA651}" type="pres">
      <dgm:prSet presAssocID="{55C6FB44-A985-45F8-92FB-19BBF542FA67}" presName="boxAndChildren" presStyleCnt="0"/>
      <dgm:spPr/>
    </dgm:pt>
    <dgm:pt modelId="{634B9CA2-3E8D-405E-9EF3-8262D83DEEEE}" type="pres">
      <dgm:prSet presAssocID="{55C6FB44-A985-45F8-92FB-19BBF542FA67}" presName="parentTextBox" presStyleLbl="node1" presStyleIdx="0" presStyleCnt="3"/>
      <dgm:spPr/>
      <dgm:t>
        <a:bodyPr/>
        <a:lstStyle/>
        <a:p>
          <a:endParaRPr lang="en-US"/>
        </a:p>
      </dgm:t>
    </dgm:pt>
    <dgm:pt modelId="{1ACEF5D3-078B-451B-9CB5-CB71F3B070B4}" type="pres">
      <dgm:prSet presAssocID="{55C6FB44-A985-45F8-92FB-19BBF542FA67}" presName="entireBox" presStyleLbl="node1" presStyleIdx="0" presStyleCnt="3"/>
      <dgm:spPr/>
      <dgm:t>
        <a:bodyPr/>
        <a:lstStyle/>
        <a:p>
          <a:endParaRPr lang="en-US"/>
        </a:p>
      </dgm:t>
    </dgm:pt>
    <dgm:pt modelId="{C2FADBCD-744E-471C-A2B2-E596A6FDA8B0}" type="pres">
      <dgm:prSet presAssocID="{55C6FB44-A985-45F8-92FB-19BBF542FA67}" presName="descendantBox" presStyleCnt="0"/>
      <dgm:spPr/>
    </dgm:pt>
    <dgm:pt modelId="{0E0FBB84-906E-4FE6-B300-7C9E4F2765B6}" type="pres">
      <dgm:prSet presAssocID="{82A9D05C-E0FE-4095-808C-36195A639D13}" presName="childTextBox" presStyleLbl="fgAccFollowNode1" presStyleIdx="0" presStyleCnt="3">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0" presStyleCnt="3"/>
      <dgm:spPr/>
      <dgm:t>
        <a:bodyPr/>
        <a:lstStyle/>
        <a:p>
          <a:endParaRPr lang="en-US"/>
        </a:p>
      </dgm:t>
    </dgm:pt>
    <dgm:pt modelId="{C9E1EBD9-D03D-4086-B7FE-8CD684B69897}" type="pres">
      <dgm:prSet presAssocID="{63A1ED43-AC35-40AD-85BF-17DC05BD0938}" presName="arrow" presStyleLbl="node1" presStyleIdx="1" presStyleCnt="3"/>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1" presStyleCnt="3">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1" presStyleCnt="3"/>
      <dgm:spPr/>
      <dgm:t>
        <a:bodyPr/>
        <a:lstStyle/>
        <a:p>
          <a:endParaRPr lang="en-US"/>
        </a:p>
      </dgm:t>
    </dgm:pt>
    <dgm:pt modelId="{05301027-04BC-4541-BE60-F2A1C22690F8}" type="pres">
      <dgm:prSet presAssocID="{255C46B9-17B6-450C-8E38-9519AD0489EF}" presName="arrow" presStyleLbl="node1" presStyleIdx="2" presStyleCnt="3"/>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2" presStyleCnt="3">
        <dgm:presLayoutVars>
          <dgm:bulletEnabled val="1"/>
        </dgm:presLayoutVars>
      </dgm:prSet>
      <dgm:spPr/>
      <dgm:t>
        <a:bodyPr/>
        <a:lstStyle/>
        <a:p>
          <a:endParaRPr lang="en-US"/>
        </a:p>
      </dgm:t>
    </dgm:pt>
  </dgm:ptLst>
  <dgm:cxnLst>
    <dgm:cxn modelId="{F11D3E2E-67F8-48DF-90A4-0B1B8580D0A0}" type="presOf" srcId="{55C6FB44-A985-45F8-92FB-19BBF542FA67}" destId="{1ACEF5D3-078B-451B-9CB5-CB71F3B070B4}" srcOrd="1" destOrd="0" presId="urn:microsoft.com/office/officeart/2005/8/layout/process4"/>
    <dgm:cxn modelId="{9A96793D-0D98-4EFE-92CE-4E84A699A177}" type="presOf" srcId="{17EBAEB6-D0E6-4EED-B716-2177AE58D86F}" destId="{2ADE2D3B-C947-42B6-8F99-1B3FEDC276D0}"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44F6D72A-26C3-4E77-A6D6-8CE64EA5ACDA}" srcId="{63A1ED43-AC35-40AD-85BF-17DC05BD0938}" destId="{83622ABD-E064-4BFC-916E-53B83E9021F8}" srcOrd="0" destOrd="0" parTransId="{589CFAA6-E7DA-40E7-BB3A-4677A82BF9D3}" sibTransId="{18EB27F0-7989-42EA-95E0-56291E9DD6C3}"/>
    <dgm:cxn modelId="{2DBA7628-CBD1-44A7-8206-0CAEE552BB46}" type="presOf" srcId="{255C46B9-17B6-450C-8E38-9519AD0489EF}" destId="{05301027-04BC-4541-BE60-F2A1C22690F8}" srcOrd="1"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13C73F3F-981E-4C94-B863-6F1052C347BE}" srcId="{17EBAEB6-D0E6-4EED-B716-2177AE58D86F}" destId="{63A1ED43-AC35-40AD-85BF-17DC05BD0938}" srcOrd="1" destOrd="0" parTransId="{BDB36EB9-BBED-46D4-B8BE-263D92E244FB}" sibTransId="{4DF2FFAD-E7C1-4C73-91BF-E7F0305EEAB6}"/>
    <dgm:cxn modelId="{773C050F-8607-44A5-8C21-817E80520D2F}" type="presOf" srcId="{82A9D05C-E0FE-4095-808C-36195A639D13}" destId="{0E0FBB84-906E-4FE6-B300-7C9E4F2765B6}" srcOrd="0" destOrd="0" presId="urn:microsoft.com/office/officeart/2005/8/layout/process4"/>
    <dgm:cxn modelId="{E8EC2E7E-3878-4E67-B01C-4A7F450B7309}" type="presOf" srcId="{63A1ED43-AC35-40AD-85BF-17DC05BD0938}" destId="{CF6C6E4E-5B5D-4471-9394-75F54A9377C8}" srcOrd="0" destOrd="0" presId="urn:microsoft.com/office/officeart/2005/8/layout/process4"/>
    <dgm:cxn modelId="{55587823-7146-4023-AFAA-3D06412DE442}" srcId="{17EBAEB6-D0E6-4EED-B716-2177AE58D86F}" destId="{55C6FB44-A985-45F8-92FB-19BBF542FA67}" srcOrd="2" destOrd="0" parTransId="{62FE0A38-C78B-408B-BEC0-6DEA44404E07}" sibTransId="{2FF3C745-B3B1-4F02-9F3E-42D47C016259}"/>
    <dgm:cxn modelId="{3B73E94B-9D89-4AF4-B5A8-6096EA7C13E9}" srcId="{55C6FB44-A985-45F8-92FB-19BBF542FA67}" destId="{82A9D05C-E0FE-4095-808C-36195A639D13}" srcOrd="0" destOrd="0" parTransId="{8ED82903-5EB5-4BC5-980E-7AF804F15AA6}" sibTransId="{5EABCF8A-42A2-4FDA-B3DC-0A39071E4896}"/>
    <dgm:cxn modelId="{6D35858A-1341-4F8E-BC62-798E122105CA}" type="presOf" srcId="{255C46B9-17B6-450C-8E38-9519AD0489EF}" destId="{1EC5EF38-74C9-4808-86EF-4AFC5CB65931}" srcOrd="0" destOrd="0" presId="urn:microsoft.com/office/officeart/2005/8/layout/process4"/>
    <dgm:cxn modelId="{A04CCAA3-749E-4803-BA64-7EA1286AA452}" type="presOf" srcId="{83622ABD-E064-4BFC-916E-53B83E9021F8}" destId="{CB273461-0642-4901-9B3B-9EBCF230DDBF}" srcOrd="0" destOrd="0" presId="urn:microsoft.com/office/officeart/2005/8/layout/process4"/>
    <dgm:cxn modelId="{49E9AA16-13FF-4F3E-BCFF-17D972DE60F5}" type="presOf" srcId="{C531B99D-2AAF-47B7-9ADC-940B51371CBC}" destId="{4BE792FD-BCB4-44EB-8672-F4001B35D8D7}" srcOrd="0" destOrd="0" presId="urn:microsoft.com/office/officeart/2005/8/layout/process4"/>
    <dgm:cxn modelId="{5863274E-08D4-4401-853D-CC7EA17C24F5}" type="presOf" srcId="{63A1ED43-AC35-40AD-85BF-17DC05BD0938}" destId="{C9E1EBD9-D03D-4086-B7FE-8CD684B69897}" srcOrd="1" destOrd="0" presId="urn:microsoft.com/office/officeart/2005/8/layout/process4"/>
    <dgm:cxn modelId="{1537DE85-991D-4391-B214-B099E679A8F2}" type="presOf" srcId="{55C6FB44-A985-45F8-92FB-19BBF542FA67}" destId="{634B9CA2-3E8D-405E-9EF3-8262D83DEEEE}" srcOrd="0" destOrd="0" presId="urn:microsoft.com/office/officeart/2005/8/layout/process4"/>
    <dgm:cxn modelId="{4B4E474D-1E50-4A33-978B-5B43EB5F590C}" type="presParOf" srcId="{2ADE2D3B-C947-42B6-8F99-1B3FEDC276D0}" destId="{D74163A3-AB2D-48D6-A6BA-7DC441FFA651}" srcOrd="0" destOrd="0" presId="urn:microsoft.com/office/officeart/2005/8/layout/process4"/>
    <dgm:cxn modelId="{98F1A44C-9BC4-4A3A-BF03-F5CE640CE3B8}" type="presParOf" srcId="{D74163A3-AB2D-48D6-A6BA-7DC441FFA651}" destId="{634B9CA2-3E8D-405E-9EF3-8262D83DEEEE}" srcOrd="0" destOrd="0" presId="urn:microsoft.com/office/officeart/2005/8/layout/process4"/>
    <dgm:cxn modelId="{A5027CE4-7531-46CC-9163-23CC52699847}" type="presParOf" srcId="{D74163A3-AB2D-48D6-A6BA-7DC441FFA651}" destId="{1ACEF5D3-078B-451B-9CB5-CB71F3B070B4}" srcOrd="1" destOrd="0" presId="urn:microsoft.com/office/officeart/2005/8/layout/process4"/>
    <dgm:cxn modelId="{8DC1AA1F-C67D-4CC6-A39D-0246D33CEF20}" type="presParOf" srcId="{D74163A3-AB2D-48D6-A6BA-7DC441FFA651}" destId="{C2FADBCD-744E-471C-A2B2-E596A6FDA8B0}" srcOrd="2" destOrd="0" presId="urn:microsoft.com/office/officeart/2005/8/layout/process4"/>
    <dgm:cxn modelId="{9908C89B-8FD4-44D9-89A3-F6250A2A0237}" type="presParOf" srcId="{C2FADBCD-744E-471C-A2B2-E596A6FDA8B0}" destId="{0E0FBB84-906E-4FE6-B300-7C9E4F2765B6}" srcOrd="0" destOrd="0" presId="urn:microsoft.com/office/officeart/2005/8/layout/process4"/>
    <dgm:cxn modelId="{61A08521-3D93-4E9F-A17C-81CFA21E1AB7}" type="presParOf" srcId="{2ADE2D3B-C947-42B6-8F99-1B3FEDC276D0}" destId="{6872A97C-D449-48B8-B48A-6414A82B5680}" srcOrd="1" destOrd="0" presId="urn:microsoft.com/office/officeart/2005/8/layout/process4"/>
    <dgm:cxn modelId="{F983DC6B-A9B3-4F7E-9CA9-3A3E14741CE0}" type="presParOf" srcId="{2ADE2D3B-C947-42B6-8F99-1B3FEDC276D0}" destId="{E7A11DED-60A7-4BC3-89FE-F4E69397AE3C}" srcOrd="2" destOrd="0" presId="urn:microsoft.com/office/officeart/2005/8/layout/process4"/>
    <dgm:cxn modelId="{D07770C8-1DBE-4271-BB71-BA83350DC74C}" type="presParOf" srcId="{E7A11DED-60A7-4BC3-89FE-F4E69397AE3C}" destId="{CF6C6E4E-5B5D-4471-9394-75F54A9377C8}" srcOrd="0" destOrd="0" presId="urn:microsoft.com/office/officeart/2005/8/layout/process4"/>
    <dgm:cxn modelId="{3FF44CFB-596A-45EC-9AEF-006A0379C4A3}" type="presParOf" srcId="{E7A11DED-60A7-4BC3-89FE-F4E69397AE3C}" destId="{C9E1EBD9-D03D-4086-B7FE-8CD684B69897}" srcOrd="1" destOrd="0" presId="urn:microsoft.com/office/officeart/2005/8/layout/process4"/>
    <dgm:cxn modelId="{436BB7D8-FDA0-4B81-A473-ADB895CD1868}" type="presParOf" srcId="{E7A11DED-60A7-4BC3-89FE-F4E69397AE3C}" destId="{D18F0391-1D2C-4B99-A316-22233E77FF40}" srcOrd="2" destOrd="0" presId="urn:microsoft.com/office/officeart/2005/8/layout/process4"/>
    <dgm:cxn modelId="{28B0D609-4792-41EA-8676-CE7BCC46E0A8}" type="presParOf" srcId="{D18F0391-1D2C-4B99-A316-22233E77FF40}" destId="{CB273461-0642-4901-9B3B-9EBCF230DDBF}" srcOrd="0" destOrd="0" presId="urn:microsoft.com/office/officeart/2005/8/layout/process4"/>
    <dgm:cxn modelId="{0E435B83-8FF6-484A-9241-3AABFC00D1E3}" type="presParOf" srcId="{2ADE2D3B-C947-42B6-8F99-1B3FEDC276D0}" destId="{477BA6E9-6A31-433E-AE09-3C4C08F9AFFD}" srcOrd="3" destOrd="0" presId="urn:microsoft.com/office/officeart/2005/8/layout/process4"/>
    <dgm:cxn modelId="{BCA90DFA-3C0B-432B-B292-489E6031D99E}" type="presParOf" srcId="{2ADE2D3B-C947-42B6-8F99-1B3FEDC276D0}" destId="{62686E2A-BF86-480D-A01D-DDFAE5F5E8E8}" srcOrd="4" destOrd="0" presId="urn:microsoft.com/office/officeart/2005/8/layout/process4"/>
    <dgm:cxn modelId="{7AD2FB54-E0C1-41CF-B881-3429B2B39EA6}" type="presParOf" srcId="{62686E2A-BF86-480D-A01D-DDFAE5F5E8E8}" destId="{1EC5EF38-74C9-4808-86EF-4AFC5CB65931}" srcOrd="0" destOrd="0" presId="urn:microsoft.com/office/officeart/2005/8/layout/process4"/>
    <dgm:cxn modelId="{1E3B7046-4E00-4DA4-A4A1-C00512E7D141}" type="presParOf" srcId="{62686E2A-BF86-480D-A01D-DDFAE5F5E8E8}" destId="{05301027-04BC-4541-BE60-F2A1C22690F8}" srcOrd="1" destOrd="0" presId="urn:microsoft.com/office/officeart/2005/8/layout/process4"/>
    <dgm:cxn modelId="{6E202B6F-21C7-4BD7-A701-0047B5BAC38F}" type="presParOf" srcId="{62686E2A-BF86-480D-A01D-DDFAE5F5E8E8}" destId="{451C2562-08CE-430D-8173-7A2AB8276007}" srcOrd="2" destOrd="0" presId="urn:microsoft.com/office/officeart/2005/8/layout/process4"/>
    <dgm:cxn modelId="{EACF97ED-0A19-4E0A-95F4-FAC4612218E1}"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a:solidFill>
          <a:schemeClr val="accent5">
            <a:lumMod val="40000"/>
            <a:lumOff val="60000"/>
          </a:schemeClr>
        </a:solidFill>
      </dgm:spPr>
      <dgm:t>
        <a:bodyPr/>
        <a:lstStyle/>
        <a:p>
          <a:r>
            <a:rPr lang="en-US" dirty="0" smtClean="0"/>
            <a:t>Lesson 8</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custT="1"/>
      <dgm:spPr/>
      <dgm:t>
        <a:bodyPr/>
        <a:lstStyle/>
        <a:p>
          <a:r>
            <a:rPr lang="en-US" sz="1100" dirty="0" smtClean="0"/>
            <a:t>Using Sequential and </a:t>
          </a:r>
          <a:br>
            <a:rPr lang="en-US" sz="1100" dirty="0" smtClean="0"/>
          </a:br>
          <a:r>
            <a:rPr lang="en-US" sz="1100" smtClean="0"/>
            <a:t>State Machine </a:t>
          </a:r>
          <a:r>
            <a:rPr lang="en-US" sz="1100" dirty="0" smtClean="0"/>
            <a:t>Programming</a:t>
          </a:r>
          <a:endParaRPr lang="en-US" sz="1100"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63A1ED43-AC35-40AD-85BF-17DC05BD0938}">
      <dgm:prSet phldrT="[Text]"/>
      <dgm:spPr/>
      <dgm:t>
        <a:bodyPr/>
        <a:lstStyle/>
        <a:p>
          <a:r>
            <a:rPr lang="en-US" dirty="0" smtClean="0"/>
            <a:t>Lesson 9</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custT="1"/>
      <dgm:spPr/>
      <dgm:t>
        <a:bodyPr/>
        <a:lstStyle/>
        <a:p>
          <a:r>
            <a:rPr lang="en-US" sz="1100" dirty="0" smtClean="0"/>
            <a:t>Acquiring Measurements </a:t>
          </a:r>
          <a:br>
            <a:rPr lang="en-US" sz="1100" dirty="0" smtClean="0"/>
          </a:br>
          <a:r>
            <a:rPr lang="en-US" sz="1100" dirty="0" smtClean="0"/>
            <a:t>with Hardware</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custT="1"/>
      <dgm:spPr/>
      <dgm:t>
        <a:bodyPr/>
        <a:lstStyle/>
        <a:p>
          <a:r>
            <a:rPr lang="en-US" sz="1200" dirty="0" smtClean="0"/>
            <a:t>Accessing Files in </a:t>
          </a:r>
          <a:r>
            <a:rPr lang="en-US" sz="1200" dirty="0" err="1" smtClean="0"/>
            <a:t>LabVIEW</a:t>
          </a:r>
          <a:endParaRPr lang="en-US" sz="1200"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dgm:t>
        <a:bodyPr/>
        <a:lstStyle/>
        <a:p>
          <a:r>
            <a:rPr lang="en-US" dirty="0" smtClean="0"/>
            <a:t>Lesson 10</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CCAC1241-064D-4ACF-AEEC-F486887B6998}" type="pres">
      <dgm:prSet presAssocID="{55C6FB44-A985-45F8-92FB-19BBF542FA67}" presName="boxAndChildren" presStyleCnt="0"/>
      <dgm:spPr/>
      <dgm:t>
        <a:bodyPr/>
        <a:lstStyle/>
        <a:p>
          <a:endParaRPr lang="en-US"/>
        </a:p>
      </dgm:t>
    </dgm:pt>
    <dgm:pt modelId="{FC59B698-4F46-474C-A5F1-6AF5972B6A99}" type="pres">
      <dgm:prSet presAssocID="{55C6FB44-A985-45F8-92FB-19BBF542FA67}" presName="parentTextBox" presStyleLbl="node1" presStyleIdx="0" presStyleCnt="3"/>
      <dgm:spPr/>
      <dgm:t>
        <a:bodyPr/>
        <a:lstStyle/>
        <a:p>
          <a:endParaRPr lang="en-US"/>
        </a:p>
      </dgm:t>
    </dgm:pt>
    <dgm:pt modelId="{93BB1C99-DBF9-4BC6-9BF4-A8AB3952FBB8}" type="pres">
      <dgm:prSet presAssocID="{55C6FB44-A985-45F8-92FB-19BBF542FA67}" presName="entireBox" presStyleLbl="node1" presStyleIdx="0" presStyleCnt="3"/>
      <dgm:spPr/>
      <dgm:t>
        <a:bodyPr/>
        <a:lstStyle/>
        <a:p>
          <a:endParaRPr lang="en-US"/>
        </a:p>
      </dgm:t>
    </dgm:pt>
    <dgm:pt modelId="{67CEEAC9-EF20-44FC-B05A-9B4CB6D2B7B2}" type="pres">
      <dgm:prSet presAssocID="{55C6FB44-A985-45F8-92FB-19BBF542FA67}" presName="descendantBox" presStyleCnt="0"/>
      <dgm:spPr/>
      <dgm:t>
        <a:bodyPr/>
        <a:lstStyle/>
        <a:p>
          <a:endParaRPr lang="en-US"/>
        </a:p>
      </dgm:t>
    </dgm:pt>
    <dgm:pt modelId="{CD4BFA61-F11C-4625-A615-11815B9ABA95}" type="pres">
      <dgm:prSet presAssocID="{82A9D05C-E0FE-4095-808C-36195A639D13}" presName="childTextBox" presStyleLbl="fgAccFollowNode1" presStyleIdx="0" presStyleCnt="3">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0" presStyleCnt="3"/>
      <dgm:spPr/>
      <dgm:t>
        <a:bodyPr/>
        <a:lstStyle/>
        <a:p>
          <a:endParaRPr lang="en-US"/>
        </a:p>
      </dgm:t>
    </dgm:pt>
    <dgm:pt modelId="{C9E1EBD9-D03D-4086-B7FE-8CD684B69897}" type="pres">
      <dgm:prSet presAssocID="{63A1ED43-AC35-40AD-85BF-17DC05BD0938}" presName="arrow" presStyleLbl="node1" presStyleIdx="1" presStyleCnt="3"/>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1" presStyleCnt="3">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1" presStyleCnt="3"/>
      <dgm:spPr/>
      <dgm:t>
        <a:bodyPr/>
        <a:lstStyle/>
        <a:p>
          <a:endParaRPr lang="en-US"/>
        </a:p>
      </dgm:t>
    </dgm:pt>
    <dgm:pt modelId="{05301027-04BC-4541-BE60-F2A1C22690F8}" type="pres">
      <dgm:prSet presAssocID="{255C46B9-17B6-450C-8E38-9519AD0489EF}" presName="arrow" presStyleLbl="node1" presStyleIdx="2" presStyleCnt="3"/>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2" presStyleCnt="3">
        <dgm:presLayoutVars>
          <dgm:bulletEnabled val="1"/>
        </dgm:presLayoutVars>
      </dgm:prSet>
      <dgm:spPr/>
      <dgm:t>
        <a:bodyPr/>
        <a:lstStyle/>
        <a:p>
          <a:endParaRPr lang="en-US"/>
        </a:p>
      </dgm:t>
    </dgm:pt>
  </dgm:ptLst>
  <dgm:cxnLst>
    <dgm:cxn modelId="{E1316B67-9A9B-4CCF-A22C-C15341DA6BDB}" srcId="{17EBAEB6-D0E6-4EED-B716-2177AE58D86F}" destId="{255C46B9-17B6-450C-8E38-9519AD0489EF}" srcOrd="0" destOrd="0" parTransId="{2A22FD43-3FEA-4931-A58B-4D7F516A8BF7}" sibTransId="{00A008E8-3B88-42C4-8BDD-F43409998BCE}"/>
    <dgm:cxn modelId="{CD2DA11B-603B-4EA4-85C4-AF95263BE0DA}" type="presOf" srcId="{63A1ED43-AC35-40AD-85BF-17DC05BD0938}" destId="{C9E1EBD9-D03D-4086-B7FE-8CD684B69897}" srcOrd="1" destOrd="0" presId="urn:microsoft.com/office/officeart/2005/8/layout/process4"/>
    <dgm:cxn modelId="{44F6D72A-26C3-4E77-A6D6-8CE64EA5ACDA}" srcId="{63A1ED43-AC35-40AD-85BF-17DC05BD0938}" destId="{83622ABD-E064-4BFC-916E-53B83E9021F8}" srcOrd="0" destOrd="0" parTransId="{589CFAA6-E7DA-40E7-BB3A-4677A82BF9D3}" sibTransId="{18EB27F0-7989-42EA-95E0-56291E9DD6C3}"/>
    <dgm:cxn modelId="{538868D1-73ED-4AD8-9755-4EA7BB102C44}" type="presOf" srcId="{63A1ED43-AC35-40AD-85BF-17DC05BD0938}" destId="{CF6C6E4E-5B5D-4471-9394-75F54A9377C8}" srcOrd="0" destOrd="0" presId="urn:microsoft.com/office/officeart/2005/8/layout/process4"/>
    <dgm:cxn modelId="{7CEE83E3-5B87-4CE4-B0A5-F889857C6CAE}" type="presOf" srcId="{83622ABD-E064-4BFC-916E-53B83E9021F8}" destId="{CB273461-0642-4901-9B3B-9EBCF230DDBF}" srcOrd="0"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E13323E1-EA56-47CE-969A-C176BA658582}" type="presOf" srcId="{C531B99D-2AAF-47B7-9ADC-940B51371CBC}" destId="{4BE792FD-BCB4-44EB-8672-F4001B35D8D7}" srcOrd="0" destOrd="0" presId="urn:microsoft.com/office/officeart/2005/8/layout/process4"/>
    <dgm:cxn modelId="{13C73F3F-981E-4C94-B863-6F1052C347BE}" srcId="{17EBAEB6-D0E6-4EED-B716-2177AE58D86F}" destId="{63A1ED43-AC35-40AD-85BF-17DC05BD0938}" srcOrd="1" destOrd="0" parTransId="{BDB36EB9-BBED-46D4-B8BE-263D92E244FB}" sibTransId="{4DF2FFAD-E7C1-4C73-91BF-E7F0305EEAB6}"/>
    <dgm:cxn modelId="{DE321B6B-54D9-45C5-803C-46E01A55AE56}" type="presOf" srcId="{55C6FB44-A985-45F8-92FB-19BBF542FA67}" destId="{93BB1C99-DBF9-4BC6-9BF4-A8AB3952FBB8}" srcOrd="1" destOrd="0" presId="urn:microsoft.com/office/officeart/2005/8/layout/process4"/>
    <dgm:cxn modelId="{55587823-7146-4023-AFAA-3D06412DE442}" srcId="{17EBAEB6-D0E6-4EED-B716-2177AE58D86F}" destId="{55C6FB44-A985-45F8-92FB-19BBF542FA67}" srcOrd="2" destOrd="0" parTransId="{62FE0A38-C78B-408B-BEC0-6DEA44404E07}" sibTransId="{2FF3C745-B3B1-4F02-9F3E-42D47C016259}"/>
    <dgm:cxn modelId="{313B2452-2141-4CDA-9250-B2C2A48FC997}" type="presOf" srcId="{82A9D05C-E0FE-4095-808C-36195A639D13}" destId="{CD4BFA61-F11C-4625-A615-11815B9ABA95}" srcOrd="0" destOrd="0" presId="urn:microsoft.com/office/officeart/2005/8/layout/process4"/>
    <dgm:cxn modelId="{3B73E94B-9D89-4AF4-B5A8-6096EA7C13E9}" srcId="{55C6FB44-A985-45F8-92FB-19BBF542FA67}" destId="{82A9D05C-E0FE-4095-808C-36195A639D13}" srcOrd="0" destOrd="0" parTransId="{8ED82903-5EB5-4BC5-980E-7AF804F15AA6}" sibTransId="{5EABCF8A-42A2-4FDA-B3DC-0A39071E4896}"/>
    <dgm:cxn modelId="{4BBAB44D-962F-4FBC-939C-A3D3E4F57745}" type="presOf" srcId="{255C46B9-17B6-450C-8E38-9519AD0489EF}" destId="{05301027-04BC-4541-BE60-F2A1C22690F8}" srcOrd="1" destOrd="0" presId="urn:microsoft.com/office/officeart/2005/8/layout/process4"/>
    <dgm:cxn modelId="{76F3ABDB-55C9-4D65-9E70-B291F53D93C4}" type="presOf" srcId="{255C46B9-17B6-450C-8E38-9519AD0489EF}" destId="{1EC5EF38-74C9-4808-86EF-4AFC5CB65931}" srcOrd="0" destOrd="0" presId="urn:microsoft.com/office/officeart/2005/8/layout/process4"/>
    <dgm:cxn modelId="{8B4042FA-2110-449C-83AD-2EE20CD7FC25}" type="presOf" srcId="{17EBAEB6-D0E6-4EED-B716-2177AE58D86F}" destId="{2ADE2D3B-C947-42B6-8F99-1B3FEDC276D0}" srcOrd="0" destOrd="0" presId="urn:microsoft.com/office/officeart/2005/8/layout/process4"/>
    <dgm:cxn modelId="{5D493901-C275-420A-8B47-C6774F11ED14}" type="presOf" srcId="{55C6FB44-A985-45F8-92FB-19BBF542FA67}" destId="{FC59B698-4F46-474C-A5F1-6AF5972B6A99}" srcOrd="0" destOrd="0" presId="urn:microsoft.com/office/officeart/2005/8/layout/process4"/>
    <dgm:cxn modelId="{0ADDDB3F-E3B5-421D-B56B-55C4DA9564EF}" type="presParOf" srcId="{2ADE2D3B-C947-42B6-8F99-1B3FEDC276D0}" destId="{CCAC1241-064D-4ACF-AEEC-F486887B6998}" srcOrd="0" destOrd="0" presId="urn:microsoft.com/office/officeart/2005/8/layout/process4"/>
    <dgm:cxn modelId="{A856CA13-BE19-4010-966F-124C611661D9}" type="presParOf" srcId="{CCAC1241-064D-4ACF-AEEC-F486887B6998}" destId="{FC59B698-4F46-474C-A5F1-6AF5972B6A99}" srcOrd="0" destOrd="0" presId="urn:microsoft.com/office/officeart/2005/8/layout/process4"/>
    <dgm:cxn modelId="{C57A49CF-A78B-4C33-A451-374A68A1A533}" type="presParOf" srcId="{CCAC1241-064D-4ACF-AEEC-F486887B6998}" destId="{93BB1C99-DBF9-4BC6-9BF4-A8AB3952FBB8}" srcOrd="1" destOrd="0" presId="urn:microsoft.com/office/officeart/2005/8/layout/process4"/>
    <dgm:cxn modelId="{0FAAE2AE-29AB-4AE3-BF2D-6DACA7568005}" type="presParOf" srcId="{CCAC1241-064D-4ACF-AEEC-F486887B6998}" destId="{67CEEAC9-EF20-44FC-B05A-9B4CB6D2B7B2}" srcOrd="2" destOrd="0" presId="urn:microsoft.com/office/officeart/2005/8/layout/process4"/>
    <dgm:cxn modelId="{589AD08C-0261-4500-B113-1F798821DFCB}" type="presParOf" srcId="{67CEEAC9-EF20-44FC-B05A-9B4CB6D2B7B2}" destId="{CD4BFA61-F11C-4625-A615-11815B9ABA95}" srcOrd="0" destOrd="0" presId="urn:microsoft.com/office/officeart/2005/8/layout/process4"/>
    <dgm:cxn modelId="{C6171EDF-EB73-4E35-9F10-E9BA6FB8D6BE}" type="presParOf" srcId="{2ADE2D3B-C947-42B6-8F99-1B3FEDC276D0}" destId="{6872A97C-D449-48B8-B48A-6414A82B5680}" srcOrd="1" destOrd="0" presId="urn:microsoft.com/office/officeart/2005/8/layout/process4"/>
    <dgm:cxn modelId="{709AF421-2503-47AB-9BE0-DF815EA69745}" type="presParOf" srcId="{2ADE2D3B-C947-42B6-8F99-1B3FEDC276D0}" destId="{E7A11DED-60A7-4BC3-89FE-F4E69397AE3C}" srcOrd="2" destOrd="0" presId="urn:microsoft.com/office/officeart/2005/8/layout/process4"/>
    <dgm:cxn modelId="{BC938059-2895-4ABE-92F9-3BAD0F95906E}" type="presParOf" srcId="{E7A11DED-60A7-4BC3-89FE-F4E69397AE3C}" destId="{CF6C6E4E-5B5D-4471-9394-75F54A9377C8}" srcOrd="0" destOrd="0" presId="urn:microsoft.com/office/officeart/2005/8/layout/process4"/>
    <dgm:cxn modelId="{673538C9-8517-4CA4-9AB2-8EBC01E58757}" type="presParOf" srcId="{E7A11DED-60A7-4BC3-89FE-F4E69397AE3C}" destId="{C9E1EBD9-D03D-4086-B7FE-8CD684B69897}" srcOrd="1" destOrd="0" presId="urn:microsoft.com/office/officeart/2005/8/layout/process4"/>
    <dgm:cxn modelId="{C8FB6EF2-B996-48DE-8414-ED49F3B74A2E}" type="presParOf" srcId="{E7A11DED-60A7-4BC3-89FE-F4E69397AE3C}" destId="{D18F0391-1D2C-4B99-A316-22233E77FF40}" srcOrd="2" destOrd="0" presId="urn:microsoft.com/office/officeart/2005/8/layout/process4"/>
    <dgm:cxn modelId="{D9EA804A-7508-4436-BC68-F86CDC705968}" type="presParOf" srcId="{D18F0391-1D2C-4B99-A316-22233E77FF40}" destId="{CB273461-0642-4901-9B3B-9EBCF230DDBF}" srcOrd="0" destOrd="0" presId="urn:microsoft.com/office/officeart/2005/8/layout/process4"/>
    <dgm:cxn modelId="{571CAEF7-ED60-4733-B3A8-645F63C6074E}" type="presParOf" srcId="{2ADE2D3B-C947-42B6-8F99-1B3FEDC276D0}" destId="{477BA6E9-6A31-433E-AE09-3C4C08F9AFFD}" srcOrd="3" destOrd="0" presId="urn:microsoft.com/office/officeart/2005/8/layout/process4"/>
    <dgm:cxn modelId="{25164090-B186-4E26-BCC4-A3EBE90F1C2F}" type="presParOf" srcId="{2ADE2D3B-C947-42B6-8F99-1B3FEDC276D0}" destId="{62686E2A-BF86-480D-A01D-DDFAE5F5E8E8}" srcOrd="4" destOrd="0" presId="urn:microsoft.com/office/officeart/2005/8/layout/process4"/>
    <dgm:cxn modelId="{790542B2-2D84-4A7F-A055-B0BBEA3D179D}" type="presParOf" srcId="{62686E2A-BF86-480D-A01D-DDFAE5F5E8E8}" destId="{1EC5EF38-74C9-4808-86EF-4AFC5CB65931}" srcOrd="0" destOrd="0" presId="urn:microsoft.com/office/officeart/2005/8/layout/process4"/>
    <dgm:cxn modelId="{95DA39A0-EEC4-47CF-B121-06C3DEC187E0}" type="presParOf" srcId="{62686E2A-BF86-480D-A01D-DDFAE5F5E8E8}" destId="{05301027-04BC-4541-BE60-F2A1C22690F8}" srcOrd="1" destOrd="0" presId="urn:microsoft.com/office/officeart/2005/8/layout/process4"/>
    <dgm:cxn modelId="{43EADD9C-EC82-43B3-BFD0-0264371A5D30}" type="presParOf" srcId="{62686E2A-BF86-480D-A01D-DDFAE5F5E8E8}" destId="{451C2562-08CE-430D-8173-7A2AB8276007}" srcOrd="2" destOrd="0" presId="urn:microsoft.com/office/officeart/2005/8/layout/process4"/>
    <dgm:cxn modelId="{ACF50C0C-A2C2-4F1C-8D70-E6E3ED4D0C54}"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224ACE-7DD0-47F4-B297-6C73D1164F83}" type="doc">
      <dgm:prSet loTypeId="urn:microsoft.com/office/officeart/2005/8/layout/vList3#1" loCatId="list" qsTypeId="urn:microsoft.com/office/officeart/2005/8/quickstyle/simple1" qsCatId="simple" csTypeId="urn:microsoft.com/office/officeart/2005/8/colors/accent1_2" csCatId="accent1" phldr="1"/>
      <dgm:spPr/>
    </dgm:pt>
    <dgm:pt modelId="{38B3B675-9D43-4208-A68D-205DBACF704A}">
      <dgm:prSet phldrT="[Text]"/>
      <dgm:spPr/>
      <dgm:t>
        <a:bodyPr/>
        <a:lstStyle/>
        <a:p>
          <a:pPr algn="l"/>
          <a:r>
            <a:rPr lang="en-US" b="1" dirty="0" smtClean="0"/>
            <a:t>State</a:t>
          </a:r>
          <a:r>
            <a:rPr lang="en-US" dirty="0" smtClean="0"/>
            <a:t>—Part of a program that satisfies a condition, performs an action, or waits for an event</a:t>
          </a:r>
          <a:endParaRPr lang="en-US" dirty="0"/>
        </a:p>
      </dgm:t>
    </dgm:pt>
    <dgm:pt modelId="{962BC938-CDE2-41E3-9E78-DC76561BF021}" type="parTrans" cxnId="{A304707B-1E03-40D8-A4C6-58E0949FF735}">
      <dgm:prSet/>
      <dgm:spPr/>
      <dgm:t>
        <a:bodyPr/>
        <a:lstStyle/>
        <a:p>
          <a:endParaRPr lang="en-US"/>
        </a:p>
      </dgm:t>
    </dgm:pt>
    <dgm:pt modelId="{39367C07-3FCC-43AB-B91D-5F369D45B78A}" type="sibTrans" cxnId="{A304707B-1E03-40D8-A4C6-58E0949FF735}">
      <dgm:prSet/>
      <dgm:spPr/>
      <dgm:t>
        <a:bodyPr/>
        <a:lstStyle/>
        <a:p>
          <a:endParaRPr lang="en-US"/>
        </a:p>
      </dgm:t>
    </dgm:pt>
    <dgm:pt modelId="{8426516A-B9E6-4713-B955-FC04C3FF011B}">
      <dgm:prSet phldrT="[Text]"/>
      <dgm:spPr/>
      <dgm:t>
        <a:bodyPr/>
        <a:lstStyle/>
        <a:p>
          <a:pPr algn="l"/>
          <a:r>
            <a:rPr lang="en-US" b="1" dirty="0" smtClean="0"/>
            <a:t>Transition</a:t>
          </a:r>
          <a:r>
            <a:rPr lang="en-US" dirty="0" smtClean="0"/>
            <a:t>—Condition, action, or event that causes the program to move to the next state</a:t>
          </a:r>
          <a:endParaRPr lang="en-US" dirty="0"/>
        </a:p>
      </dgm:t>
    </dgm:pt>
    <dgm:pt modelId="{9E049237-0B82-4993-82D8-5B0493D7E16D}" type="parTrans" cxnId="{D8C3CA64-9083-4AF2-B19B-52380A5893B6}">
      <dgm:prSet/>
      <dgm:spPr/>
      <dgm:t>
        <a:bodyPr/>
        <a:lstStyle/>
        <a:p>
          <a:endParaRPr lang="en-US"/>
        </a:p>
      </dgm:t>
    </dgm:pt>
    <dgm:pt modelId="{4AE586F3-276A-4E3A-BE0B-40F0FF140373}" type="sibTrans" cxnId="{D8C3CA64-9083-4AF2-B19B-52380A5893B6}">
      <dgm:prSet/>
      <dgm:spPr/>
      <dgm:t>
        <a:bodyPr/>
        <a:lstStyle/>
        <a:p>
          <a:endParaRPr lang="en-US"/>
        </a:p>
      </dgm:t>
    </dgm:pt>
    <dgm:pt modelId="{FFC2E85B-FF79-411B-A561-BFE89A893E19}" type="pres">
      <dgm:prSet presAssocID="{E3224ACE-7DD0-47F4-B297-6C73D1164F83}" presName="linearFlow" presStyleCnt="0">
        <dgm:presLayoutVars>
          <dgm:dir/>
          <dgm:resizeHandles val="exact"/>
        </dgm:presLayoutVars>
      </dgm:prSet>
      <dgm:spPr/>
    </dgm:pt>
    <dgm:pt modelId="{445EA625-8010-4817-B341-E435C55174A1}" type="pres">
      <dgm:prSet presAssocID="{38B3B675-9D43-4208-A68D-205DBACF704A}" presName="composite" presStyleCnt="0"/>
      <dgm:spPr/>
    </dgm:pt>
    <dgm:pt modelId="{CD60BF2C-0646-4389-B422-762BE94DD0EB}" type="pres">
      <dgm:prSet presAssocID="{38B3B675-9D43-4208-A68D-205DBACF704A}" presName="imgShp" presStyleLbl="fgImgPlace1" presStyleIdx="0" presStyleCnt="2" custLinFactNeighborX="-81905" custLinFactNeighborY="-132"/>
      <dgm:spPr/>
    </dgm:pt>
    <dgm:pt modelId="{387BD105-019C-4F9F-887E-FD5E3FECDC4B}" type="pres">
      <dgm:prSet presAssocID="{38B3B675-9D43-4208-A68D-205DBACF704A}" presName="txShp" presStyleLbl="node1" presStyleIdx="0" presStyleCnt="2" custScaleX="137549" custLinFactNeighborX="3380" custLinFactNeighborY="6691">
        <dgm:presLayoutVars>
          <dgm:bulletEnabled val="1"/>
        </dgm:presLayoutVars>
      </dgm:prSet>
      <dgm:spPr/>
      <dgm:t>
        <a:bodyPr/>
        <a:lstStyle/>
        <a:p>
          <a:endParaRPr lang="en-US"/>
        </a:p>
      </dgm:t>
    </dgm:pt>
    <dgm:pt modelId="{5CC80CEE-7674-4144-AAF6-5FF64D4697F0}" type="pres">
      <dgm:prSet presAssocID="{39367C07-3FCC-43AB-B91D-5F369D45B78A}" presName="spacing" presStyleCnt="0"/>
      <dgm:spPr/>
    </dgm:pt>
    <dgm:pt modelId="{B8594DAC-C938-4726-8A74-1D1CE810C7EF}" type="pres">
      <dgm:prSet presAssocID="{8426516A-B9E6-4713-B955-FC04C3FF011B}" presName="composite" presStyleCnt="0"/>
      <dgm:spPr/>
    </dgm:pt>
    <dgm:pt modelId="{857F929A-7581-4F14-BAE7-CA1918B9C514}" type="pres">
      <dgm:prSet presAssocID="{8426516A-B9E6-4713-B955-FC04C3FF011B}" presName="imgShp" presStyleLbl="fgImgPlace1" presStyleIdx="1" presStyleCnt="2" custLinFactNeighborX="-81905"/>
      <dgm:spPr/>
    </dgm:pt>
    <dgm:pt modelId="{A274FC03-3896-4833-97C0-9F712A9B90F7}" type="pres">
      <dgm:prSet presAssocID="{8426516A-B9E6-4713-B955-FC04C3FF011B}" presName="txShp" presStyleLbl="node1" presStyleIdx="1" presStyleCnt="2" custScaleX="137549" custLinFactNeighborX="3380" custLinFactNeighborY="6691">
        <dgm:presLayoutVars>
          <dgm:bulletEnabled val="1"/>
        </dgm:presLayoutVars>
      </dgm:prSet>
      <dgm:spPr/>
      <dgm:t>
        <a:bodyPr/>
        <a:lstStyle/>
        <a:p>
          <a:endParaRPr lang="en-US"/>
        </a:p>
      </dgm:t>
    </dgm:pt>
  </dgm:ptLst>
  <dgm:cxnLst>
    <dgm:cxn modelId="{6EB0B3F5-E931-4BD9-A36B-BA366792D1A5}" type="presOf" srcId="{E3224ACE-7DD0-47F4-B297-6C73D1164F83}" destId="{FFC2E85B-FF79-411B-A561-BFE89A893E19}" srcOrd="0" destOrd="0" presId="urn:microsoft.com/office/officeart/2005/8/layout/vList3#1"/>
    <dgm:cxn modelId="{F290F946-8CB6-4269-BFE3-848A9F227285}" type="presOf" srcId="{8426516A-B9E6-4713-B955-FC04C3FF011B}" destId="{A274FC03-3896-4833-97C0-9F712A9B90F7}" srcOrd="0" destOrd="0" presId="urn:microsoft.com/office/officeart/2005/8/layout/vList3#1"/>
    <dgm:cxn modelId="{CA47E630-6C41-4352-9102-96277ED7DF6B}" type="presOf" srcId="{38B3B675-9D43-4208-A68D-205DBACF704A}" destId="{387BD105-019C-4F9F-887E-FD5E3FECDC4B}" srcOrd="0" destOrd="0" presId="urn:microsoft.com/office/officeart/2005/8/layout/vList3#1"/>
    <dgm:cxn modelId="{D8C3CA64-9083-4AF2-B19B-52380A5893B6}" srcId="{E3224ACE-7DD0-47F4-B297-6C73D1164F83}" destId="{8426516A-B9E6-4713-B955-FC04C3FF011B}" srcOrd="1" destOrd="0" parTransId="{9E049237-0B82-4993-82D8-5B0493D7E16D}" sibTransId="{4AE586F3-276A-4E3A-BE0B-40F0FF140373}"/>
    <dgm:cxn modelId="{A304707B-1E03-40D8-A4C6-58E0949FF735}" srcId="{E3224ACE-7DD0-47F4-B297-6C73D1164F83}" destId="{38B3B675-9D43-4208-A68D-205DBACF704A}" srcOrd="0" destOrd="0" parTransId="{962BC938-CDE2-41E3-9E78-DC76561BF021}" sibTransId="{39367C07-3FCC-43AB-B91D-5F369D45B78A}"/>
    <dgm:cxn modelId="{A8330F8A-E69B-416F-9301-B805F827603D}" type="presParOf" srcId="{FFC2E85B-FF79-411B-A561-BFE89A893E19}" destId="{445EA625-8010-4817-B341-E435C55174A1}" srcOrd="0" destOrd="0" presId="urn:microsoft.com/office/officeart/2005/8/layout/vList3#1"/>
    <dgm:cxn modelId="{4E373CD9-5C6C-4AF6-A40A-0CC49FEC57AD}" type="presParOf" srcId="{445EA625-8010-4817-B341-E435C55174A1}" destId="{CD60BF2C-0646-4389-B422-762BE94DD0EB}" srcOrd="0" destOrd="0" presId="urn:microsoft.com/office/officeart/2005/8/layout/vList3#1"/>
    <dgm:cxn modelId="{C36F865F-1FB9-431A-B776-56CDC02EFCC0}" type="presParOf" srcId="{445EA625-8010-4817-B341-E435C55174A1}" destId="{387BD105-019C-4F9F-887E-FD5E3FECDC4B}" srcOrd="1" destOrd="0" presId="urn:microsoft.com/office/officeart/2005/8/layout/vList3#1"/>
    <dgm:cxn modelId="{1ABD0C17-8586-4AB0-8263-33399BB7D699}" type="presParOf" srcId="{FFC2E85B-FF79-411B-A561-BFE89A893E19}" destId="{5CC80CEE-7674-4144-AAF6-5FF64D4697F0}" srcOrd="1" destOrd="0" presId="urn:microsoft.com/office/officeart/2005/8/layout/vList3#1"/>
    <dgm:cxn modelId="{D285D0A2-D156-4542-B77B-EC5ADD375F66}" type="presParOf" srcId="{FFC2E85B-FF79-411B-A561-BFE89A893E19}" destId="{B8594DAC-C938-4726-8A74-1D1CE810C7EF}" srcOrd="2" destOrd="0" presId="urn:microsoft.com/office/officeart/2005/8/layout/vList3#1"/>
    <dgm:cxn modelId="{2AE82C28-9CCD-427B-854C-22124A5EF44C}" type="presParOf" srcId="{B8594DAC-C938-4726-8A74-1D1CE810C7EF}" destId="{857F929A-7581-4F14-BAE7-CA1918B9C514}" srcOrd="0" destOrd="0" presId="urn:microsoft.com/office/officeart/2005/8/layout/vList3#1"/>
    <dgm:cxn modelId="{131A47BA-3FE0-4E47-B85D-935BF5A594DB}" type="presParOf" srcId="{B8594DAC-C938-4726-8A74-1D1CE810C7EF}" destId="{A274FC03-3896-4833-97C0-9F712A9B90F7}"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B657C-65E8-4303-A67C-609EECF6EF25}">
      <dsp:nvSpPr>
        <dsp:cNvPr id="0" name=""/>
        <dsp:cNvSpPr/>
      </dsp:nvSpPr>
      <dsp:spPr>
        <a:xfrm>
          <a:off x="0" y="3000024"/>
          <a:ext cx="2362199" cy="656332"/>
        </a:xfrm>
        <a:prstGeom prst="rect">
          <a:avLst/>
        </a:prstGeom>
        <a:solidFill>
          <a:schemeClr val="accent5">
            <a:lumMod val="40000"/>
            <a:lumOff val="6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Lesson 4</a:t>
          </a:r>
          <a:endParaRPr lang="en-US" sz="1200" kern="1200" dirty="0"/>
        </a:p>
      </dsp:txBody>
      <dsp:txXfrm>
        <a:off x="0" y="3000024"/>
        <a:ext cx="2362199" cy="354419"/>
      </dsp:txXfrm>
    </dsp:sp>
    <dsp:sp modelId="{8F6D97A3-568C-4D42-9F79-089C76ADC77E}">
      <dsp:nvSpPr>
        <dsp:cNvPr id="0" name=""/>
        <dsp:cNvSpPr/>
      </dsp:nvSpPr>
      <dsp:spPr>
        <a:xfrm>
          <a:off x="0" y="3341317"/>
          <a:ext cx="2362199" cy="30191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1000" kern="1200" dirty="0" smtClean="0"/>
            <a:t>Using Loops</a:t>
          </a:r>
          <a:endParaRPr lang="en-US" sz="1000" kern="1200" dirty="0"/>
        </a:p>
      </dsp:txBody>
      <dsp:txXfrm>
        <a:off x="0" y="3341317"/>
        <a:ext cx="2362199" cy="301912"/>
      </dsp:txXfrm>
    </dsp:sp>
    <dsp:sp modelId="{E552DAC0-216A-4B88-AF1A-937842626E7F}">
      <dsp:nvSpPr>
        <dsp:cNvPr id="0" name=""/>
        <dsp:cNvSpPr/>
      </dsp:nvSpPr>
      <dsp:spPr>
        <a:xfrm rot="10800000">
          <a:off x="0" y="2000430"/>
          <a:ext cx="2362199" cy="1009438"/>
        </a:xfrm>
        <a:prstGeom prst="upArrowCallout">
          <a:avLst/>
        </a:prstGeom>
        <a:solidFill>
          <a:schemeClr val="accent5">
            <a:lumMod val="40000"/>
            <a:lumOff val="6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Lesson 3</a:t>
          </a:r>
          <a:endParaRPr lang="en-US" sz="1200" kern="1200" dirty="0"/>
        </a:p>
      </dsp:txBody>
      <dsp:txXfrm rot="-10800000">
        <a:off x="0" y="2000430"/>
        <a:ext cx="2362199" cy="354312"/>
      </dsp:txXfrm>
    </dsp:sp>
    <dsp:sp modelId="{27BE7760-F6B5-45EE-8956-941501131730}">
      <dsp:nvSpPr>
        <dsp:cNvPr id="0" name=""/>
        <dsp:cNvSpPr/>
      </dsp:nvSpPr>
      <dsp:spPr>
        <a:xfrm>
          <a:off x="0" y="2354743"/>
          <a:ext cx="2362199" cy="30182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1000" kern="1200" dirty="0" smtClean="0"/>
            <a:t>Troubleshooting and Debugging VIs</a:t>
          </a:r>
          <a:endParaRPr lang="en-US" sz="1000" kern="1200" dirty="0"/>
        </a:p>
      </dsp:txBody>
      <dsp:txXfrm>
        <a:off x="0" y="2354743"/>
        <a:ext cx="2362199" cy="301822"/>
      </dsp:txXfrm>
    </dsp:sp>
    <dsp:sp modelId="{C9E1EBD9-D03D-4086-B7FE-8CD684B69897}">
      <dsp:nvSpPr>
        <dsp:cNvPr id="0" name=""/>
        <dsp:cNvSpPr/>
      </dsp:nvSpPr>
      <dsp:spPr>
        <a:xfrm rot="10800000">
          <a:off x="0" y="1000837"/>
          <a:ext cx="2362199" cy="1009438"/>
        </a:xfrm>
        <a:prstGeom prst="upArrowCallout">
          <a:avLst/>
        </a:prstGeom>
        <a:solidFill>
          <a:schemeClr val="accent5">
            <a:lumMod val="60000"/>
            <a:lumOff val="4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Lesson 2</a:t>
          </a:r>
          <a:endParaRPr lang="en-US" sz="1200" kern="1200" dirty="0"/>
        </a:p>
      </dsp:txBody>
      <dsp:txXfrm rot="-10800000">
        <a:off x="0" y="1000837"/>
        <a:ext cx="2362199" cy="354312"/>
      </dsp:txXfrm>
    </dsp:sp>
    <dsp:sp modelId="{CB273461-0642-4901-9B3B-9EBCF230DDBF}">
      <dsp:nvSpPr>
        <dsp:cNvPr id="0" name=""/>
        <dsp:cNvSpPr/>
      </dsp:nvSpPr>
      <dsp:spPr>
        <a:xfrm>
          <a:off x="0" y="1355150"/>
          <a:ext cx="2362199" cy="30182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1000" kern="1200" dirty="0" smtClean="0"/>
            <a:t>Creating Your First Application</a:t>
          </a:r>
          <a:endParaRPr lang="en-US" sz="1000" kern="1200" dirty="0"/>
        </a:p>
      </dsp:txBody>
      <dsp:txXfrm>
        <a:off x="0" y="1355150"/>
        <a:ext cx="2362199" cy="301822"/>
      </dsp:txXfrm>
    </dsp:sp>
    <dsp:sp modelId="{05301027-04BC-4541-BE60-F2A1C22690F8}">
      <dsp:nvSpPr>
        <dsp:cNvPr id="0" name=""/>
        <dsp:cNvSpPr/>
      </dsp:nvSpPr>
      <dsp:spPr>
        <a:xfrm rot="10800000">
          <a:off x="0" y="1243"/>
          <a:ext cx="2362199" cy="1009438"/>
        </a:xfrm>
        <a:prstGeom prst="upArrowCallout">
          <a:avLst/>
        </a:prstGeom>
        <a:solidFill>
          <a:schemeClr val="accent5">
            <a:lumMod val="60000"/>
            <a:lumOff val="4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Lesson 1</a:t>
          </a:r>
        </a:p>
      </dsp:txBody>
      <dsp:txXfrm rot="-10800000">
        <a:off x="0" y="1243"/>
        <a:ext cx="2362199" cy="354312"/>
      </dsp:txXfrm>
    </dsp:sp>
    <dsp:sp modelId="{4BE792FD-BCB4-44EB-8672-F4001B35D8D7}">
      <dsp:nvSpPr>
        <dsp:cNvPr id="0" name=""/>
        <dsp:cNvSpPr/>
      </dsp:nvSpPr>
      <dsp:spPr>
        <a:xfrm>
          <a:off x="0" y="355556"/>
          <a:ext cx="2362199" cy="30182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1000" kern="1200" smtClean="0"/>
            <a:t>Navigating LabVIEW</a:t>
          </a:r>
          <a:endParaRPr lang="en-US" sz="1000" kern="1200" dirty="0" smtClean="0"/>
        </a:p>
      </dsp:txBody>
      <dsp:txXfrm>
        <a:off x="0" y="355556"/>
        <a:ext cx="2362199" cy="301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EF5D3-078B-451B-9CB5-CB71F3B070B4}">
      <dsp:nvSpPr>
        <dsp:cNvPr id="0" name=""/>
        <dsp:cNvSpPr/>
      </dsp:nvSpPr>
      <dsp:spPr>
        <a:xfrm>
          <a:off x="0" y="2237031"/>
          <a:ext cx="2362199" cy="734243"/>
        </a:xfrm>
        <a:prstGeom prst="rect">
          <a:avLst/>
        </a:prstGeom>
        <a:solidFill>
          <a:schemeClr val="accent5">
            <a:lumMod val="40000"/>
            <a:lumOff val="6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Lesson 7</a:t>
          </a:r>
          <a:endParaRPr lang="en-US" sz="1400" kern="1200" dirty="0"/>
        </a:p>
      </dsp:txBody>
      <dsp:txXfrm>
        <a:off x="0" y="2237031"/>
        <a:ext cx="2362199" cy="396491"/>
      </dsp:txXfrm>
    </dsp:sp>
    <dsp:sp modelId="{0E0FBB84-906E-4FE6-B300-7C9E4F2765B6}">
      <dsp:nvSpPr>
        <dsp:cNvPr id="0" name=""/>
        <dsp:cNvSpPr/>
      </dsp:nvSpPr>
      <dsp:spPr>
        <a:xfrm>
          <a:off x="0" y="2618837"/>
          <a:ext cx="2362199" cy="33775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a:lnSpc>
              <a:spcPct val="90000"/>
            </a:lnSpc>
            <a:spcBef>
              <a:spcPct val="0"/>
            </a:spcBef>
            <a:spcAft>
              <a:spcPct val="35000"/>
            </a:spcAft>
          </a:pPr>
          <a:r>
            <a:rPr lang="en-US" sz="1100" kern="1200" dirty="0" smtClean="0"/>
            <a:t>Modularity</a:t>
          </a:r>
          <a:endParaRPr lang="en-US" sz="1100" kern="1200" dirty="0"/>
        </a:p>
      </dsp:txBody>
      <dsp:txXfrm>
        <a:off x="0" y="2618837"/>
        <a:ext cx="2362199" cy="337752"/>
      </dsp:txXfrm>
    </dsp:sp>
    <dsp:sp modelId="{C9E1EBD9-D03D-4086-B7FE-8CD684B69897}">
      <dsp:nvSpPr>
        <dsp:cNvPr id="0" name=""/>
        <dsp:cNvSpPr/>
      </dsp:nvSpPr>
      <dsp:spPr>
        <a:xfrm rot="10800000">
          <a:off x="0" y="1118778"/>
          <a:ext cx="2362199" cy="1129266"/>
        </a:xfrm>
        <a:prstGeom prst="upArrowCallout">
          <a:avLst/>
        </a:prstGeom>
        <a:solidFill>
          <a:schemeClr val="accent5">
            <a:lumMod val="40000"/>
            <a:lumOff val="6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Lesson 6</a:t>
          </a:r>
          <a:endParaRPr lang="en-US" sz="1400" kern="1200" dirty="0"/>
        </a:p>
      </dsp:txBody>
      <dsp:txXfrm rot="-10800000">
        <a:off x="0" y="1118778"/>
        <a:ext cx="2362199" cy="396372"/>
      </dsp:txXfrm>
    </dsp:sp>
    <dsp:sp modelId="{CB273461-0642-4901-9B3B-9EBCF230DDBF}">
      <dsp:nvSpPr>
        <dsp:cNvPr id="0" name=""/>
        <dsp:cNvSpPr/>
      </dsp:nvSpPr>
      <dsp:spPr>
        <a:xfrm>
          <a:off x="0" y="1515150"/>
          <a:ext cx="2362199" cy="33765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a:lnSpc>
              <a:spcPct val="90000"/>
            </a:lnSpc>
            <a:spcBef>
              <a:spcPct val="0"/>
            </a:spcBef>
            <a:spcAft>
              <a:spcPct val="35000"/>
            </a:spcAft>
          </a:pPr>
          <a:r>
            <a:rPr lang="en-US" sz="1100" kern="1200" dirty="0" smtClean="0"/>
            <a:t>Using Decision-Making Structures</a:t>
          </a:r>
          <a:endParaRPr lang="en-US" sz="1100" kern="1200" dirty="0"/>
        </a:p>
      </dsp:txBody>
      <dsp:txXfrm>
        <a:off x="0" y="1515150"/>
        <a:ext cx="2362199" cy="337650"/>
      </dsp:txXfrm>
    </dsp:sp>
    <dsp:sp modelId="{05301027-04BC-4541-BE60-F2A1C22690F8}">
      <dsp:nvSpPr>
        <dsp:cNvPr id="0" name=""/>
        <dsp:cNvSpPr/>
      </dsp:nvSpPr>
      <dsp:spPr>
        <a:xfrm rot="10800000">
          <a:off x="0" y="525"/>
          <a:ext cx="2362199" cy="1129266"/>
        </a:xfrm>
        <a:prstGeom prst="upArrowCallout">
          <a:avLst/>
        </a:prstGeom>
        <a:solidFill>
          <a:schemeClr val="accent5">
            <a:lumMod val="40000"/>
            <a:lumOff val="6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Lesson 5</a:t>
          </a:r>
        </a:p>
      </dsp:txBody>
      <dsp:txXfrm rot="-10800000">
        <a:off x="0" y="525"/>
        <a:ext cx="2362199" cy="396372"/>
      </dsp:txXfrm>
    </dsp:sp>
    <dsp:sp modelId="{4BE792FD-BCB4-44EB-8672-F4001B35D8D7}">
      <dsp:nvSpPr>
        <dsp:cNvPr id="0" name=""/>
        <dsp:cNvSpPr/>
      </dsp:nvSpPr>
      <dsp:spPr>
        <a:xfrm>
          <a:off x="0" y="396897"/>
          <a:ext cx="2362199" cy="33765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a:lnSpc>
              <a:spcPct val="90000"/>
            </a:lnSpc>
            <a:spcBef>
              <a:spcPct val="0"/>
            </a:spcBef>
            <a:spcAft>
              <a:spcPct val="35000"/>
            </a:spcAft>
          </a:pPr>
          <a:r>
            <a:rPr lang="en-US" sz="1100" kern="1200" dirty="0" smtClean="0"/>
            <a:t>Creating and Leveraging Data Structures</a:t>
          </a:r>
        </a:p>
      </dsp:txBody>
      <dsp:txXfrm>
        <a:off x="0" y="396897"/>
        <a:ext cx="2362199" cy="337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B1C99-DBF9-4BC6-9BF4-A8AB3952FBB8}">
      <dsp:nvSpPr>
        <dsp:cNvPr id="0" name=""/>
        <dsp:cNvSpPr/>
      </dsp:nvSpPr>
      <dsp:spPr>
        <a:xfrm>
          <a:off x="0" y="2294390"/>
          <a:ext cx="2362199" cy="753070"/>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Lesson 10</a:t>
          </a:r>
          <a:endParaRPr lang="en-US" sz="1400" kern="1200" dirty="0"/>
        </a:p>
      </dsp:txBody>
      <dsp:txXfrm>
        <a:off x="0" y="2294390"/>
        <a:ext cx="2362199" cy="406657"/>
      </dsp:txXfrm>
    </dsp:sp>
    <dsp:sp modelId="{CD4BFA61-F11C-4625-A615-11815B9ABA95}">
      <dsp:nvSpPr>
        <dsp:cNvPr id="0" name=""/>
        <dsp:cNvSpPr/>
      </dsp:nvSpPr>
      <dsp:spPr>
        <a:xfrm>
          <a:off x="0" y="2685987"/>
          <a:ext cx="2362199" cy="34641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a:lnSpc>
              <a:spcPct val="90000"/>
            </a:lnSpc>
            <a:spcBef>
              <a:spcPct val="0"/>
            </a:spcBef>
            <a:spcAft>
              <a:spcPct val="35000"/>
            </a:spcAft>
          </a:pPr>
          <a:r>
            <a:rPr lang="en-US" sz="1100" kern="1200" dirty="0" smtClean="0"/>
            <a:t>Using Sequential and </a:t>
          </a:r>
          <a:br>
            <a:rPr lang="en-US" sz="1100" kern="1200" dirty="0" smtClean="0"/>
          </a:br>
          <a:r>
            <a:rPr lang="en-US" sz="1100" kern="1200" smtClean="0"/>
            <a:t>State Machine </a:t>
          </a:r>
          <a:r>
            <a:rPr lang="en-US" sz="1100" kern="1200" dirty="0" smtClean="0"/>
            <a:t>Programming</a:t>
          </a:r>
          <a:endParaRPr lang="en-US" sz="1100" kern="1200" dirty="0"/>
        </a:p>
      </dsp:txBody>
      <dsp:txXfrm>
        <a:off x="0" y="2685987"/>
        <a:ext cx="2362199" cy="346412"/>
      </dsp:txXfrm>
    </dsp:sp>
    <dsp:sp modelId="{C9E1EBD9-D03D-4086-B7FE-8CD684B69897}">
      <dsp:nvSpPr>
        <dsp:cNvPr id="0" name=""/>
        <dsp:cNvSpPr/>
      </dsp:nvSpPr>
      <dsp:spPr>
        <a:xfrm rot="10800000">
          <a:off x="0" y="1147464"/>
          <a:ext cx="2362199" cy="1158222"/>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Lesson 9</a:t>
          </a:r>
          <a:endParaRPr lang="en-US" sz="1400" kern="1200" dirty="0"/>
        </a:p>
      </dsp:txBody>
      <dsp:txXfrm rot="-10800000">
        <a:off x="0" y="1147464"/>
        <a:ext cx="2362199" cy="406535"/>
      </dsp:txXfrm>
    </dsp:sp>
    <dsp:sp modelId="{CB273461-0642-4901-9B3B-9EBCF230DDBF}">
      <dsp:nvSpPr>
        <dsp:cNvPr id="0" name=""/>
        <dsp:cNvSpPr/>
      </dsp:nvSpPr>
      <dsp:spPr>
        <a:xfrm>
          <a:off x="0" y="1554000"/>
          <a:ext cx="2362199" cy="346308"/>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Accessing Files in </a:t>
          </a:r>
          <a:r>
            <a:rPr lang="en-US" sz="1200" kern="1200" dirty="0" err="1" smtClean="0"/>
            <a:t>LabVIEW</a:t>
          </a:r>
          <a:endParaRPr lang="en-US" sz="1200" kern="1200" dirty="0"/>
        </a:p>
      </dsp:txBody>
      <dsp:txXfrm>
        <a:off x="0" y="1554000"/>
        <a:ext cx="2362199" cy="346308"/>
      </dsp:txXfrm>
    </dsp:sp>
    <dsp:sp modelId="{05301027-04BC-4541-BE60-F2A1C22690F8}">
      <dsp:nvSpPr>
        <dsp:cNvPr id="0" name=""/>
        <dsp:cNvSpPr/>
      </dsp:nvSpPr>
      <dsp:spPr>
        <a:xfrm rot="10800000">
          <a:off x="0" y="538"/>
          <a:ext cx="2362199" cy="1158222"/>
        </a:xfrm>
        <a:prstGeom prst="upArrowCallout">
          <a:avLst/>
        </a:prstGeom>
        <a:solidFill>
          <a:schemeClr val="accent5">
            <a:lumMod val="40000"/>
            <a:lumOff val="6000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Lesson 8</a:t>
          </a:r>
        </a:p>
      </dsp:txBody>
      <dsp:txXfrm rot="-10800000">
        <a:off x="0" y="538"/>
        <a:ext cx="2362199" cy="406535"/>
      </dsp:txXfrm>
    </dsp:sp>
    <dsp:sp modelId="{4BE792FD-BCB4-44EB-8672-F4001B35D8D7}">
      <dsp:nvSpPr>
        <dsp:cNvPr id="0" name=""/>
        <dsp:cNvSpPr/>
      </dsp:nvSpPr>
      <dsp:spPr>
        <a:xfrm>
          <a:off x="0" y="407074"/>
          <a:ext cx="2362199" cy="346308"/>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a:lnSpc>
              <a:spcPct val="90000"/>
            </a:lnSpc>
            <a:spcBef>
              <a:spcPct val="0"/>
            </a:spcBef>
            <a:spcAft>
              <a:spcPct val="35000"/>
            </a:spcAft>
          </a:pPr>
          <a:r>
            <a:rPr lang="en-US" sz="1100" kern="1200" dirty="0" smtClean="0"/>
            <a:t>Acquiring Measurements </a:t>
          </a:r>
          <a:br>
            <a:rPr lang="en-US" sz="1100" kern="1200" dirty="0" smtClean="0"/>
          </a:br>
          <a:r>
            <a:rPr lang="en-US" sz="1100" kern="1200" dirty="0" smtClean="0"/>
            <a:t>with Hardware</a:t>
          </a:r>
        </a:p>
      </dsp:txBody>
      <dsp:txXfrm>
        <a:off x="0" y="407074"/>
        <a:ext cx="2362199" cy="3463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D105-019C-4F9F-887E-FD5E3FECDC4B}">
      <dsp:nvSpPr>
        <dsp:cNvPr id="0" name=""/>
        <dsp:cNvSpPr/>
      </dsp:nvSpPr>
      <dsp:spPr>
        <a:xfrm rot="10800000">
          <a:off x="506189" y="86132"/>
          <a:ext cx="7109420" cy="12700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6" tIns="95250" rIns="177800" bIns="95250" numCol="1" spcCol="1270" anchor="ctr" anchorCtr="0">
          <a:noAutofit/>
        </a:bodyPr>
        <a:lstStyle/>
        <a:p>
          <a:pPr lvl="0" algn="l" defTabSz="1111250">
            <a:lnSpc>
              <a:spcPct val="90000"/>
            </a:lnSpc>
            <a:spcBef>
              <a:spcPct val="0"/>
            </a:spcBef>
            <a:spcAft>
              <a:spcPct val="35000"/>
            </a:spcAft>
          </a:pPr>
          <a:r>
            <a:rPr lang="en-US" sz="2500" b="1" kern="1200" dirty="0" smtClean="0"/>
            <a:t>State</a:t>
          </a:r>
          <a:r>
            <a:rPr lang="en-US" sz="2500" kern="1200" dirty="0" smtClean="0"/>
            <a:t>—Part of a program that satisfies a condition, performs an action, or waits for an event</a:t>
          </a:r>
          <a:endParaRPr lang="en-US" sz="2500" kern="1200" dirty="0"/>
        </a:p>
      </dsp:txBody>
      <dsp:txXfrm rot="10800000">
        <a:off x="823712" y="86132"/>
        <a:ext cx="6791897" cy="1270092"/>
      </dsp:txXfrm>
    </dsp:sp>
    <dsp:sp modelId="{CD60BF2C-0646-4389-B422-762BE94DD0EB}">
      <dsp:nvSpPr>
        <dsp:cNvPr id="0" name=""/>
        <dsp:cNvSpPr/>
      </dsp:nvSpPr>
      <dsp:spPr>
        <a:xfrm>
          <a:off x="0" y="0"/>
          <a:ext cx="1270092" cy="127009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74FC03-3896-4833-97C0-9F712A9B90F7}">
      <dsp:nvSpPr>
        <dsp:cNvPr id="0" name=""/>
        <dsp:cNvSpPr/>
      </dsp:nvSpPr>
      <dsp:spPr>
        <a:xfrm rot="10800000">
          <a:off x="506189" y="1625507"/>
          <a:ext cx="7109420" cy="12700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6" tIns="91440" rIns="170688" bIns="91440" numCol="1" spcCol="1270" anchor="ctr" anchorCtr="0">
          <a:noAutofit/>
        </a:bodyPr>
        <a:lstStyle/>
        <a:p>
          <a:pPr lvl="0" algn="l" defTabSz="1066800">
            <a:lnSpc>
              <a:spcPct val="90000"/>
            </a:lnSpc>
            <a:spcBef>
              <a:spcPct val="0"/>
            </a:spcBef>
            <a:spcAft>
              <a:spcPct val="35000"/>
            </a:spcAft>
          </a:pPr>
          <a:r>
            <a:rPr lang="en-US" sz="2400" b="1" kern="1200" dirty="0" smtClean="0"/>
            <a:t>Transition</a:t>
          </a:r>
          <a:r>
            <a:rPr lang="en-US" sz="2400" kern="1200" dirty="0" smtClean="0"/>
            <a:t>—Condition, action, or event that causes the program to move to the next state</a:t>
          </a:r>
          <a:endParaRPr lang="en-US" sz="2400" kern="1200" dirty="0"/>
        </a:p>
      </dsp:txBody>
      <dsp:txXfrm rot="10800000">
        <a:off x="823712" y="1625507"/>
        <a:ext cx="6791897" cy="1270092"/>
      </dsp:txXfrm>
    </dsp:sp>
    <dsp:sp modelId="{857F929A-7581-4F14-BAE7-CA1918B9C514}">
      <dsp:nvSpPr>
        <dsp:cNvPr id="0" name=""/>
        <dsp:cNvSpPr/>
      </dsp:nvSpPr>
      <dsp:spPr>
        <a:xfrm>
          <a:off x="0" y="1624356"/>
          <a:ext cx="1270092" cy="127009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28600" y="4572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09600" y="4800600"/>
            <a:ext cx="5638800" cy="3657600"/>
          </a:xfrm>
          <a:prstGeom prst="rect">
            <a:avLst/>
          </a:prstGeom>
        </p:spPr>
        <p:txBody>
          <a:bodyPr vert="horz" lIns="91440" tIns="45720" rIns="91440" bIns="45720" rtlCol="0">
            <a:normAutofit/>
          </a:bodyPr>
          <a:lstStyle/>
          <a:p>
            <a:pPr marL="0" marR="0" lvl="0" indent="0" algn="l" defTabSz="914400" rtl="0" eaLnBrk="1" fontAlgn="base" latinLnBrk="0" hangingPunct="1">
              <a:lnSpc>
                <a:spcPct val="100000"/>
              </a:lnSpc>
              <a:spcBef>
                <a:spcPct val="30000"/>
              </a:spcBef>
              <a:spcAft>
                <a:spcPct val="0"/>
              </a:spcAft>
              <a:buClrTx/>
              <a:buSzTx/>
              <a:buFontTx/>
              <a:buNone/>
              <a:tabLst>
                <a:tab pos="457200" algn="l"/>
              </a:tabLst>
              <a:defRPr/>
            </a:pPr>
            <a:r>
              <a:rPr kumimoji="0" lang="en-US" sz="1400" b="1" i="0" u="none" strike="noStrike" kern="1200" cap="none" spc="0" normalizeH="0" baseline="0" noProof="0" dirty="0" smtClean="0">
                <a:ln>
                  <a:noFill/>
                </a:ln>
                <a:solidFill>
                  <a:srgbClr val="000000"/>
                </a:solidFill>
                <a:effectLst/>
                <a:uLnTx/>
                <a:uFillTx/>
                <a:latin typeface="Arial Narrow" pitchFamily="34" charset="0"/>
                <a:ea typeface="+mn-ea"/>
                <a:cs typeface="Arial" pitchFamily="34" charset="0"/>
              </a:rPr>
              <a:t>Click to edit Master text styles</a:t>
            </a:r>
          </a:p>
          <a:p>
            <a:pPr marL="0" marR="0" lvl="1" indent="0" algn="l" defTabSz="914400" rtl="0" eaLnBrk="1" fontAlgn="base" latinLnBrk="0" hangingPunct="1">
              <a:lnSpc>
                <a:spcPct val="100000"/>
              </a:lnSpc>
              <a:spcBef>
                <a:spcPct val="30000"/>
              </a:spcBef>
              <a:spcAft>
                <a:spcPct val="0"/>
              </a:spcAft>
              <a:buClrTx/>
              <a:buSzTx/>
              <a:buFontTx/>
              <a:buNone/>
              <a:tabLst>
                <a:tab pos="457200"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Second level</a:t>
            </a:r>
          </a:p>
          <a:p>
            <a:pPr marL="228600" marR="0" lvl="2" indent="-228600" algn="l" defTabSz="914400" rtl="0" eaLnBrk="1" fontAlgn="base" latinLnBrk="0" hangingPunct="1">
              <a:lnSpc>
                <a:spcPct val="100000"/>
              </a:lnSpc>
              <a:spcBef>
                <a:spcPct val="30000"/>
              </a:spcBef>
              <a:spcAft>
                <a:spcPct val="0"/>
              </a:spcAft>
              <a:buClrTx/>
              <a:buSzTx/>
              <a:buFont typeface="Arial" pitchFamily="34" charset="0"/>
              <a:buChar char="•"/>
              <a:tabLst>
                <a:tab pos="457200"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Third level</a:t>
            </a:r>
          </a:p>
          <a:p>
            <a:pPr marL="457200" marR="0" lvl="3" indent="-228600" algn="l" defTabSz="914400" rtl="0" eaLnBrk="1" fontAlgn="base" latinLnBrk="0" hangingPunct="1">
              <a:lnSpc>
                <a:spcPct val="100000"/>
              </a:lnSpc>
              <a:spcBef>
                <a:spcPct val="30000"/>
              </a:spcBef>
              <a:spcAft>
                <a:spcPct val="0"/>
              </a:spcAft>
              <a:buClrTx/>
              <a:buSzTx/>
              <a:buFont typeface="Times New Roman" pitchFamily="18" charset="0"/>
              <a:buChar char="–"/>
              <a:tabLst>
                <a:tab pos="457200"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Fourth level</a:t>
            </a:r>
          </a:p>
          <a:p>
            <a:pPr marL="1019175" marR="0" lvl="4" indent="-1019175" algn="l" defTabSz="914400" rtl="0" eaLnBrk="1" fontAlgn="base" latinLnBrk="0" hangingPunct="1">
              <a:lnSpc>
                <a:spcPct val="100000"/>
              </a:lnSpc>
              <a:spcBef>
                <a:spcPct val="30000"/>
              </a:spcBef>
              <a:spcAft>
                <a:spcPct val="0"/>
              </a:spcAft>
              <a:buClrTx/>
              <a:buSzTx/>
              <a:buFontTx/>
              <a:buNone/>
              <a:tabLst>
                <a:tab pos="400050" algn="l"/>
                <a:tab pos="1019175"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Fifth level</a:t>
            </a:r>
          </a:p>
        </p:txBody>
      </p:sp>
      <p:sp>
        <p:nvSpPr>
          <p:cNvPr id="8" name="Rectangle 7"/>
          <p:cNvSpPr>
            <a:spLocks noChangeArrowheads="1"/>
          </p:cNvSpPr>
          <p:nvPr/>
        </p:nvSpPr>
        <p:spPr bwMode="auto">
          <a:xfrm>
            <a:off x="398464" y="8978900"/>
            <a:ext cx="6111875" cy="155575"/>
          </a:xfrm>
          <a:prstGeom prst="rect">
            <a:avLst/>
          </a:prstGeom>
          <a:noFill/>
          <a:ln w="9525">
            <a:noFill/>
            <a:miter lim="800000"/>
            <a:headEnd/>
            <a:tailEnd/>
          </a:ln>
          <a:effectLst/>
        </p:spPr>
        <p:txBody>
          <a:bodyPr lIns="64503" tIns="25801" rIns="64503" bIns="25801">
            <a:spAutoFit/>
          </a:bodyPr>
          <a:lstStyle/>
          <a:p>
            <a:pPr algn="ctr" defTabSz="942975">
              <a:lnSpc>
                <a:spcPct val="85000"/>
              </a:lnSpc>
              <a:tabLst>
                <a:tab pos="228600" algn="l"/>
                <a:tab pos="2786063" algn="l"/>
                <a:tab pos="5829300" algn="r"/>
              </a:tabLst>
            </a:pPr>
            <a:r>
              <a:rPr lang="en-US" sz="800" b="0" i="1" dirty="0" smtClean="0">
                <a:solidFill>
                  <a:schemeClr val="tx1"/>
                </a:solidFill>
              </a:rPr>
              <a:t>1-</a:t>
            </a:r>
            <a:fld id="{8618B3B7-1819-48C9-894E-FAD3541A3B44}" type="slidenum">
              <a:rPr lang="en-US" sz="800" b="0" i="1" smtClean="0">
                <a:solidFill>
                  <a:schemeClr val="tx1"/>
                </a:solidFill>
              </a:rPr>
              <a:pPr algn="ctr" defTabSz="942975">
                <a:lnSpc>
                  <a:spcPct val="85000"/>
                </a:lnSpc>
                <a:tabLst>
                  <a:tab pos="228600" algn="l"/>
                  <a:tab pos="2786063" algn="l"/>
                  <a:tab pos="5829300" algn="r"/>
                </a:tabLst>
              </a:pPr>
              <a:t>‹#›</a:t>
            </a:fld>
            <a:r>
              <a:rPr lang="en-US" sz="800" b="0" i="1" dirty="0" smtClean="0">
                <a:solidFill>
                  <a:schemeClr val="tx1"/>
                </a:solidFill>
              </a:rPr>
              <a:t> </a:t>
            </a:r>
            <a:endParaRPr lang="en-US" sz="800" b="0" i="1" dirty="0">
              <a:solidFill>
                <a:schemeClr val="tx1"/>
              </a:solidFill>
            </a:endParaRPr>
          </a:p>
        </p:txBody>
      </p:sp>
    </p:spTree>
    <p:extLst>
      <p:ext uri="{BB962C8B-B14F-4D97-AF65-F5344CB8AC3E}">
        <p14:creationId xmlns:p14="http://schemas.microsoft.com/office/powerpoint/2010/main" val="1298413307"/>
      </p:ext>
    </p:extLst>
  </p:cSld>
  <p:clrMap bg1="lt1" tx1="dk1" bg2="lt2" tx2="dk2" accent1="accent1" accent2="accent2" accent3="accent3" accent4="accent4" accent5="accent5" accent6="accent6" hlink="hlink" folHlink="folHlink"/>
  <p:notesStyle>
    <a:lvl1pPr marL="0" marR="0" indent="0" algn="l" defTabSz="914400" rtl="0" eaLnBrk="1" fontAlgn="base" latinLnBrk="0" hangingPunct="1">
      <a:lnSpc>
        <a:spcPct val="100000"/>
      </a:lnSpc>
      <a:spcBef>
        <a:spcPct val="30000"/>
      </a:spcBef>
      <a:spcAft>
        <a:spcPct val="0"/>
      </a:spcAft>
      <a:buClrTx/>
      <a:buSzTx/>
      <a:buFontTx/>
      <a:buNone/>
      <a:tabLst>
        <a:tab pos="457200" algn="l"/>
      </a:tabLst>
      <a:defRPr sz="1200" kern="1200">
        <a:solidFill>
          <a:schemeClr val="tx1"/>
        </a:solidFill>
        <a:latin typeface="+mn-lt"/>
        <a:ea typeface="+mn-ea"/>
        <a:cs typeface="+mn-cs"/>
      </a:defRPr>
    </a:lvl1pPr>
    <a:lvl2pPr marL="0" marR="0" indent="0" algn="l" defTabSz="914400" rtl="0" eaLnBrk="1" fontAlgn="base" latinLnBrk="0" hangingPunct="1">
      <a:lnSpc>
        <a:spcPct val="100000"/>
      </a:lnSpc>
      <a:spcBef>
        <a:spcPct val="30000"/>
      </a:spcBef>
      <a:spcAft>
        <a:spcPct val="0"/>
      </a:spcAft>
      <a:buClrTx/>
      <a:buSzTx/>
      <a:buFontTx/>
      <a:buNone/>
      <a:tabLst>
        <a:tab pos="457200" algn="l"/>
      </a:tabLst>
      <a:defRPr sz="1200" kern="1200">
        <a:solidFill>
          <a:schemeClr val="tx1"/>
        </a:solidFill>
        <a:latin typeface="+mn-lt"/>
        <a:ea typeface="+mn-ea"/>
        <a:cs typeface="+mn-cs"/>
      </a:defRPr>
    </a:lvl2pPr>
    <a:lvl3pPr marL="228600" marR="0" indent="-228600" algn="l" defTabSz="914400" rtl="0" eaLnBrk="1" fontAlgn="base" latinLnBrk="0" hangingPunct="1">
      <a:lnSpc>
        <a:spcPct val="100000"/>
      </a:lnSpc>
      <a:spcBef>
        <a:spcPct val="30000"/>
      </a:spcBef>
      <a:spcAft>
        <a:spcPct val="0"/>
      </a:spcAft>
      <a:buClrTx/>
      <a:buSzTx/>
      <a:buFont typeface="Arial" pitchFamily="34" charset="0"/>
      <a:buChar char="•"/>
      <a:tabLst>
        <a:tab pos="457200" algn="l"/>
      </a:tabLst>
      <a:defRPr sz="1200" kern="1200">
        <a:solidFill>
          <a:schemeClr val="tx1"/>
        </a:solidFill>
        <a:latin typeface="+mn-lt"/>
        <a:ea typeface="+mn-ea"/>
        <a:cs typeface="+mn-cs"/>
      </a:defRPr>
    </a:lvl3pPr>
    <a:lvl4pPr marL="457200" marR="0" indent="-228600" algn="l" defTabSz="914400" rtl="0" eaLnBrk="1" fontAlgn="base" latinLnBrk="0" hangingPunct="1">
      <a:lnSpc>
        <a:spcPct val="100000"/>
      </a:lnSpc>
      <a:spcBef>
        <a:spcPct val="30000"/>
      </a:spcBef>
      <a:spcAft>
        <a:spcPct val="0"/>
      </a:spcAft>
      <a:buClrTx/>
      <a:buSzTx/>
      <a:buFont typeface="Times New Roman" pitchFamily="18" charset="0"/>
      <a:buChar char="–"/>
      <a:tabLst>
        <a:tab pos="457200" algn="l"/>
      </a:tabLst>
      <a:defRPr sz="1200" kern="1200">
        <a:solidFill>
          <a:schemeClr val="tx1"/>
        </a:solidFill>
        <a:latin typeface="+mn-lt"/>
        <a:ea typeface="+mn-ea"/>
        <a:cs typeface="+mn-cs"/>
      </a:defRPr>
    </a:lvl4pPr>
    <a:lvl5pPr marL="1019175" marR="0" indent="-1019175" algn="l" defTabSz="914400" rtl="0" eaLnBrk="1" fontAlgn="base" latinLnBrk="0" hangingPunct="1">
      <a:lnSpc>
        <a:spcPct val="100000"/>
      </a:lnSpc>
      <a:spcBef>
        <a:spcPct val="30000"/>
      </a:spcBef>
      <a:spcAft>
        <a:spcPct val="0"/>
      </a:spcAft>
      <a:buClrTx/>
      <a:buSzTx/>
      <a:buFontTx/>
      <a:buNone/>
      <a:tabLst>
        <a:tab pos="400050" algn="l"/>
        <a:tab pos="1019175" algn="l"/>
      </a:tabLs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zone.ni.com/reference/en-XX/help/371361J-01/lvconcepts/string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51343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smtClean="0"/>
              <a:t>Answer is a, b, and c.</a:t>
            </a:r>
            <a:endParaRPr lang="en-US" dirty="0"/>
          </a:p>
        </p:txBody>
      </p:sp>
      <p:sp>
        <p:nvSpPr>
          <p:cNvPr id="5" name="Slide Image Placeholder 4"/>
          <p:cNvSpPr>
            <a:spLocks noGrp="1" noRot="1" noChangeAspect="1"/>
          </p:cNvSpPr>
          <p:nvPr>
            <p:ph type="sldImg"/>
          </p:nvPr>
        </p:nvSpPr>
        <p:spPr>
          <a:xfrm>
            <a:off x="-157163" y="527050"/>
            <a:ext cx="7324726" cy="4121150"/>
          </a:xfrm>
        </p:spPr>
      </p:sp>
    </p:spTree>
    <p:extLst>
      <p:ext uri="{BB962C8B-B14F-4D97-AF65-F5344CB8AC3E}">
        <p14:creationId xmlns:p14="http://schemas.microsoft.com/office/powerpoint/2010/main" val="3527866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smtClean="0"/>
              <a:t>Answer is a, b, and c.</a:t>
            </a:r>
            <a:endParaRPr lang="en-US" dirty="0"/>
          </a:p>
        </p:txBody>
      </p:sp>
      <p:sp>
        <p:nvSpPr>
          <p:cNvPr id="5" name="Slide Image Placeholder 4"/>
          <p:cNvSpPr>
            <a:spLocks noGrp="1" noRot="1" noChangeAspect="1"/>
          </p:cNvSpPr>
          <p:nvPr>
            <p:ph type="sldImg"/>
          </p:nvPr>
        </p:nvSpPr>
        <p:spPr>
          <a:xfrm>
            <a:off x="-157163" y="527050"/>
            <a:ext cx="7324726" cy="4121150"/>
          </a:xfrm>
        </p:spPr>
      </p:sp>
    </p:spTree>
    <p:extLst>
      <p:ext uri="{BB962C8B-B14F-4D97-AF65-F5344CB8AC3E}">
        <p14:creationId xmlns:p14="http://schemas.microsoft.com/office/powerpoint/2010/main" val="208197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970338" y="8829675"/>
            <a:ext cx="3038475" cy="465138"/>
          </a:xfrm>
          <a:prstGeom prst="rect">
            <a:avLst/>
          </a:prstGeom>
          <a:noFill/>
        </p:spPr>
        <p:txBody>
          <a:bodyPr/>
          <a:lstStyle/>
          <a:p>
            <a:fld id="{9AA10B0B-337F-4788-AAAA-1911771EAEF7}" type="slidenum">
              <a:rPr lang="en-US" smtClean="0">
                <a:latin typeface="Arial" pitchFamily="34" charset="0"/>
              </a:rPr>
              <a:pPr/>
              <a:t>28</a:t>
            </a:fld>
            <a:endParaRPr lang="en-US" dirty="0" smtClean="0">
              <a:latin typeface="Arial" pitchFamily="34" charset="0"/>
            </a:endParaRPr>
          </a:p>
        </p:txBody>
      </p:sp>
      <p:sp>
        <p:nvSpPr>
          <p:cNvPr id="31747" name="Rectangle 2"/>
          <p:cNvSpPr>
            <a:spLocks noGrp="1" noRot="1" noChangeAspect="1" noChangeArrowheads="1" noTextEdit="1"/>
          </p:cNvSpPr>
          <p:nvPr>
            <p:ph type="sldImg"/>
          </p:nvPr>
        </p:nvSpPr>
        <p:spPr>
          <a:xfrm>
            <a:off x="-22225" y="457200"/>
            <a:ext cx="6908800" cy="3886200"/>
          </a:xfrm>
          <a:ln/>
        </p:spPr>
      </p:sp>
      <p:sp>
        <p:nvSpPr>
          <p:cNvPr id="3174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Answer is a.</a:t>
            </a:r>
          </a:p>
          <a:p>
            <a:pPr eaLnBrk="1" hangingPunct="1"/>
            <a:endParaRPr lang="en-US" dirty="0" smtClean="0">
              <a:latin typeface="Arial" pitchFamily="34" charset="0"/>
            </a:endParaRPr>
          </a:p>
        </p:txBody>
      </p:sp>
    </p:spTree>
    <p:extLst>
      <p:ext uri="{BB962C8B-B14F-4D97-AF65-F5344CB8AC3E}">
        <p14:creationId xmlns:p14="http://schemas.microsoft.com/office/powerpoint/2010/main" val="95942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970338" y="8829675"/>
            <a:ext cx="3038475" cy="465138"/>
          </a:xfrm>
          <a:prstGeom prst="rect">
            <a:avLst/>
          </a:prstGeom>
          <a:noFill/>
        </p:spPr>
        <p:txBody>
          <a:bodyPr/>
          <a:lstStyle/>
          <a:p>
            <a:fld id="{9AA10B0B-337F-4788-AAAA-1911771EAEF7}" type="slidenum">
              <a:rPr lang="en-US" smtClean="0">
                <a:latin typeface="Arial" pitchFamily="34" charset="0"/>
              </a:rPr>
              <a:pPr/>
              <a:t>29</a:t>
            </a:fld>
            <a:endParaRPr lang="en-US" dirty="0" smtClean="0">
              <a:latin typeface="Arial" pitchFamily="34" charset="0"/>
            </a:endParaRPr>
          </a:p>
        </p:txBody>
      </p:sp>
      <p:sp>
        <p:nvSpPr>
          <p:cNvPr id="31747" name="Rectangle 2"/>
          <p:cNvSpPr>
            <a:spLocks noGrp="1" noRot="1" noChangeAspect="1" noChangeArrowheads="1" noTextEdit="1"/>
          </p:cNvSpPr>
          <p:nvPr>
            <p:ph type="sldImg"/>
          </p:nvPr>
        </p:nvSpPr>
        <p:spPr>
          <a:xfrm>
            <a:off x="-22225" y="457200"/>
            <a:ext cx="6908800" cy="3886200"/>
          </a:xfrm>
          <a:ln/>
        </p:spPr>
      </p:sp>
      <p:sp>
        <p:nvSpPr>
          <p:cNvPr id="3174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Answer is a.</a:t>
            </a:r>
          </a:p>
          <a:p>
            <a:pPr eaLnBrk="1" hangingPunct="1"/>
            <a:endParaRPr lang="en-US" dirty="0" smtClean="0">
              <a:latin typeface="Arial" pitchFamily="34" charset="0"/>
            </a:endParaRPr>
          </a:p>
        </p:txBody>
      </p:sp>
    </p:spTree>
    <p:extLst>
      <p:ext uri="{BB962C8B-B14F-4D97-AF65-F5344CB8AC3E}">
        <p14:creationId xmlns:p14="http://schemas.microsoft.com/office/powerpoint/2010/main" val="277968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kern="1200" baseline="0" dirty="0" smtClean="0">
                <a:solidFill>
                  <a:schemeClr val="tx1"/>
                </a:solidFill>
                <a:latin typeface="Arial" charset="0"/>
                <a:ea typeface="+mn-ea"/>
                <a:cs typeface="+mn-cs"/>
              </a:rPr>
              <a:t>File I/O operations pass data to and from files. Use the File I/O VIs and functions to handle all aspects of file I/O.</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 typical file operation involves the following process: Open/Initialize/Create</a:t>
            </a:r>
            <a:r>
              <a:rPr lang="en-US" baseline="0" dirty="0" smtClean="0"/>
              <a:t> -&gt; Read/Write -&gt; Close the reference -&gt; Check for errors</a:t>
            </a:r>
            <a:endParaRPr lang="en-US" dirty="0" smtClean="0"/>
          </a:p>
          <a:p>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32</a:t>
            </a:fld>
            <a:endParaRPr lang="en-US" dirty="0"/>
          </a:p>
        </p:txBody>
      </p:sp>
    </p:spTree>
    <p:extLst>
      <p:ext uri="{BB962C8B-B14F-4D97-AF65-F5344CB8AC3E}">
        <p14:creationId xmlns:p14="http://schemas.microsoft.com/office/powerpoint/2010/main" val="1636442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High-level File I/O functions:</a:t>
            </a:r>
          </a:p>
          <a:p>
            <a:pPr lvl="1"/>
            <a:r>
              <a:rPr lang="en-US" dirty="0" smtClean="0"/>
              <a:t>Perform all three steps (open, read/write, close) for common file I/O operations.</a:t>
            </a:r>
          </a:p>
          <a:p>
            <a:pPr lvl="1"/>
            <a:r>
              <a:rPr lang="en-US" dirty="0" smtClean="0"/>
              <a:t>Might not be as efficient as the functions configured or designed for individual operations.</a:t>
            </a:r>
          </a:p>
          <a:p>
            <a:r>
              <a:rPr lang="en-US" dirty="0" smtClean="0"/>
              <a:t>Write to Spreadsheet File</a:t>
            </a:r>
          </a:p>
          <a:p>
            <a:pPr lvl="1"/>
            <a:r>
              <a:rPr lang="en-US" dirty="0" smtClean="0"/>
              <a:t>Converts an array of double-precision numbers to a text string and writes the string to an ASCII file.</a:t>
            </a:r>
          </a:p>
          <a:p>
            <a:r>
              <a:rPr lang="en-US" dirty="0" smtClean="0"/>
              <a:t>Read From Spreadsheet File</a:t>
            </a:r>
          </a:p>
          <a:p>
            <a:pPr lvl="1"/>
            <a:r>
              <a:rPr lang="en-US" dirty="0" smtClean="0"/>
              <a:t>Reads a specified number of lines or rows from a numeric text file and outputs a 2D array of double-precision numbers.</a:t>
            </a:r>
          </a:p>
          <a:p>
            <a:r>
              <a:rPr lang="en-US" dirty="0" smtClean="0"/>
              <a:t>Write To/Read From Measurement File</a:t>
            </a:r>
          </a:p>
          <a:p>
            <a:pPr lvl="1"/>
            <a:r>
              <a:rPr lang="en-US" dirty="0" smtClean="0"/>
              <a:t>Express VIs that write data to or read data from an LVM or TDMS file format. </a:t>
            </a:r>
          </a:p>
          <a:p>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35</a:t>
            </a:fld>
            <a:endParaRPr lang="en-US" dirty="0"/>
          </a:p>
        </p:txBody>
      </p:sp>
    </p:spTree>
    <p:extLst>
      <p:ext uri="{BB962C8B-B14F-4D97-AF65-F5344CB8AC3E}">
        <p14:creationId xmlns:p14="http://schemas.microsoft.com/office/powerpoint/2010/main" val="4124081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A refnum is a temporary pointer to the resource</a:t>
            </a:r>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38</a:t>
            </a:fld>
            <a:endParaRPr lang="en-US" dirty="0"/>
          </a:p>
        </p:txBody>
      </p:sp>
    </p:spTree>
    <p:extLst>
      <p:ext uri="{BB962C8B-B14F-4D97-AF65-F5344CB8AC3E}">
        <p14:creationId xmlns:p14="http://schemas.microsoft.com/office/powerpoint/2010/main" val="1878117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Explain the concept of disk streaming here.  Emphasize opening and closing the file outside of the loop.</a:t>
            </a:r>
          </a:p>
          <a:p>
            <a:r>
              <a:rPr lang="en-US" dirty="0" smtClean="0"/>
              <a:t>Low-level File I/O functions:</a:t>
            </a:r>
          </a:p>
          <a:p>
            <a:pPr lvl="1"/>
            <a:r>
              <a:rPr lang="en-US" dirty="0" smtClean="0"/>
              <a:t>Provide individual functions for each step.</a:t>
            </a:r>
          </a:p>
          <a:p>
            <a:pPr lvl="1"/>
            <a:r>
              <a:rPr lang="en-US" dirty="0" smtClean="0"/>
              <a:t>Are efficient for writing to a file in a loop.</a:t>
            </a:r>
          </a:p>
          <a:p>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40</a:t>
            </a:fld>
            <a:endParaRPr lang="en-US" dirty="0"/>
          </a:p>
        </p:txBody>
      </p:sp>
    </p:spTree>
    <p:extLst>
      <p:ext uri="{BB962C8B-B14F-4D97-AF65-F5344CB8AC3E}">
        <p14:creationId xmlns:p14="http://schemas.microsoft.com/office/powerpoint/2010/main" val="386310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write data to a text file, you must convert your data to a string. </a:t>
            </a:r>
            <a:r>
              <a:rPr lang="en-US" sz="1100" b="0" i="0" kern="1200" dirty="0" smtClean="0">
                <a:solidFill>
                  <a:schemeClr val="tx1"/>
                </a:solidFill>
                <a:latin typeface="Arial" charset="0"/>
                <a:ea typeface="+mn-ea"/>
                <a:cs typeface="+mn-cs"/>
              </a:rPr>
              <a:t>To write data to a spreadsheet file, you must </a:t>
            </a:r>
            <a:r>
              <a:rPr lang="en-US" sz="1100" b="0" i="0" u="none" strike="noStrike" kern="1200" dirty="0" smtClean="0">
                <a:solidFill>
                  <a:schemeClr val="tx1"/>
                </a:solidFill>
                <a:latin typeface="Arial" charset="0"/>
                <a:ea typeface="+mn-ea"/>
                <a:cs typeface="+mn-cs"/>
                <a:hlinkClick r:id="rId3"/>
              </a:rPr>
              <a:t>format the string</a:t>
            </a:r>
            <a:r>
              <a:rPr lang="en-US" sz="1100" b="0" i="0" kern="1200" dirty="0" smtClean="0">
                <a:solidFill>
                  <a:schemeClr val="tx1"/>
                </a:solidFill>
                <a:latin typeface="Arial" charset="0"/>
                <a:ea typeface="+mn-ea"/>
                <a:cs typeface="+mn-cs"/>
              </a:rPr>
              <a:t> as a spreadsheet string, which is a string that includes delimiters, such as tabs.</a:t>
            </a:r>
          </a:p>
          <a:p>
            <a:endParaRPr lang="en-US" sz="1100" b="0" i="0" kern="1200" dirty="0" smtClean="0">
              <a:solidFill>
                <a:schemeClr val="tx1"/>
              </a:solidFill>
              <a:latin typeface="Arial" charset="0"/>
              <a:ea typeface="+mn-ea"/>
              <a:cs typeface="+mn-cs"/>
            </a:endParaRPr>
          </a:p>
          <a:p>
            <a:r>
              <a:rPr lang="en-US" dirty="0" smtClean="0"/>
              <a:t>Converting numeric and Boolean data types to strings and string operations basics</a:t>
            </a:r>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41</a:t>
            </a:fld>
            <a:endParaRPr lang="en-US" dirty="0"/>
          </a:p>
        </p:txBody>
      </p:sp>
    </p:spTree>
    <p:extLst>
      <p:ext uri="{BB962C8B-B14F-4D97-AF65-F5344CB8AC3E}">
        <p14:creationId xmlns:p14="http://schemas.microsoft.com/office/powerpoint/2010/main" val="45636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indent="0">
              <a:buFontTx/>
              <a:buNone/>
            </a:pPr>
            <a:r>
              <a:rPr lang="en-US" dirty="0" smtClean="0"/>
              <a:t>LabVIEW can use or create the following file formats:</a:t>
            </a:r>
          </a:p>
          <a:p>
            <a:r>
              <a:rPr lang="en-US" sz="1100" b="1" dirty="0" smtClean="0"/>
              <a:t>Binary</a:t>
            </a:r>
            <a:r>
              <a:rPr lang="en-US" sz="1100" dirty="0" smtClean="0"/>
              <a:t>—Efficient, compact, and allows random access reading but not a human-readable file. Commonly used for high-speed and multi-channel DAQ.</a:t>
            </a:r>
          </a:p>
          <a:p>
            <a:r>
              <a:rPr lang="en-US" sz="1100" b="1" dirty="0" smtClean="0"/>
              <a:t>ASCII</a:t>
            </a:r>
            <a:r>
              <a:rPr lang="en-US" sz="1100" dirty="0" smtClean="0"/>
              <a:t>—Human-readable text file where data is represented as strings. Commonly used for low-speed DAQ.</a:t>
            </a:r>
          </a:p>
          <a:p>
            <a:r>
              <a:rPr lang="en-US" sz="1100" b="1" dirty="0" smtClean="0"/>
              <a:t>LVM</a:t>
            </a:r>
            <a:r>
              <a:rPr lang="en-US" sz="1100" dirty="0" smtClean="0"/>
              <a:t>—Format built on ASCII, the LabVIEW measurement data file (.lvm) is a tab-delimited text file you can open with a spreadsheet application or a text-editing application.</a:t>
            </a:r>
          </a:p>
          <a:p>
            <a:r>
              <a:rPr lang="en-US" sz="1100" b="1" dirty="0" smtClean="0"/>
              <a:t>TDMS</a:t>
            </a:r>
            <a:r>
              <a:rPr lang="en-US" sz="1100" dirty="0" smtClean="0"/>
              <a:t>—An NI-specific binary file format that contains data and stores properties about the data.</a:t>
            </a:r>
          </a:p>
          <a:p>
            <a:endParaRPr lang="en-US" dirty="0" smtClean="0"/>
          </a:p>
          <a:p>
            <a:r>
              <a:rPr lang="en-US" dirty="0" smtClean="0"/>
              <a:t>ASCII files are also called text files.</a:t>
            </a:r>
          </a:p>
          <a:p>
            <a:endParaRPr lang="en-US" dirty="0" smtClean="0"/>
          </a:p>
          <a:p>
            <a:r>
              <a:rPr lang="en-US" dirty="0" smtClean="0"/>
              <a:t>Students will learn more about TDMS files in LabVIEW</a:t>
            </a:r>
            <a:r>
              <a:rPr lang="en-US" baseline="0" dirty="0" smtClean="0"/>
              <a:t> Core 2.</a:t>
            </a:r>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45</a:t>
            </a:fld>
            <a:endParaRPr lang="en-US" dirty="0"/>
          </a:p>
        </p:txBody>
      </p:sp>
    </p:spTree>
    <p:extLst>
      <p:ext uri="{BB962C8B-B14F-4D97-AF65-F5344CB8AC3E}">
        <p14:creationId xmlns:p14="http://schemas.microsoft.com/office/powerpoint/2010/main" val="66002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2973149" cy="458139"/>
          </a:xfrm>
          <a:prstGeom prst="rect">
            <a:avLst/>
          </a:prstGeom>
          <a:ln/>
        </p:spPr>
        <p:txBody>
          <a:bodyPr/>
          <a:lstStyle/>
          <a:p>
            <a:endParaRPr lang="en-US" dirty="0"/>
          </a:p>
          <a:p>
            <a:r>
              <a:rPr lang="en-US" dirty="0"/>
              <a:t>	</a:t>
            </a:r>
            <a:r>
              <a:rPr lang="en-US" sz="800" dirty="0">
                <a:latin typeface="Arial Narrow" pitchFamily="34" charset="0"/>
              </a:rPr>
              <a:t>Lesson # Lesson Title</a:t>
            </a:r>
            <a:endParaRPr lang="en-US" dirty="0">
              <a:latin typeface="Arial" charset="0"/>
            </a:endParaRPr>
          </a:p>
        </p:txBody>
      </p:sp>
      <p:sp>
        <p:nvSpPr>
          <p:cNvPr id="23556" name="Rectangle 4"/>
          <p:cNvSpPr>
            <a:spLocks noGrp="1" noRot="1" noChangeAspect="1" noChangeArrowheads="1" noTextEdit="1"/>
          </p:cNvSpPr>
          <p:nvPr>
            <p:ph type="sldImg"/>
          </p:nvPr>
        </p:nvSpPr>
        <p:spPr>
          <a:xfrm>
            <a:off x="522288" y="519113"/>
            <a:ext cx="5849937" cy="3290887"/>
          </a:xfrm>
        </p:spPr>
      </p:sp>
      <p:sp>
        <p:nvSpPr>
          <p:cNvPr id="23557" name="Rectangle 5"/>
          <p:cNvSpPr>
            <a:spLocks noGrp="1" noChangeArrowheads="1"/>
          </p:cNvSpPr>
          <p:nvPr>
            <p:ph type="body" idx="1"/>
          </p:nvPr>
        </p:nvSpPr>
        <p:spPr/>
        <p:txBody>
          <a:bodyPr/>
          <a:lstStyle/>
          <a:p>
            <a:pPr lvl="1"/>
            <a:r>
              <a:rPr lang="en-US" dirty="0" smtClean="0"/>
              <a:t>The</a:t>
            </a:r>
            <a:r>
              <a:rPr lang="en-US" baseline="0" dirty="0" smtClean="0"/>
              <a:t> slides from here to the first lesson slide are the standard front matter for any course.  Any text in red should be replaced with text appropriate to your course.</a:t>
            </a:r>
            <a:endParaRPr lang="en-US" dirty="0"/>
          </a:p>
        </p:txBody>
      </p:sp>
    </p:spTree>
    <p:extLst>
      <p:ext uri="{BB962C8B-B14F-4D97-AF65-F5344CB8AC3E}">
        <p14:creationId xmlns:p14="http://schemas.microsoft.com/office/powerpoint/2010/main" val="3581743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In this course, you learn about creating text (ASCII) files.</a:t>
            </a:r>
          </a:p>
          <a:p>
            <a:r>
              <a:rPr lang="en-US" dirty="0" smtClean="0"/>
              <a:t>Use ASCII files in the following situations: </a:t>
            </a:r>
          </a:p>
          <a:p>
            <a:pPr lvl="1"/>
            <a:r>
              <a:rPr lang="en-US" dirty="0" smtClean="0"/>
              <a:t>You want to access the file from another application.</a:t>
            </a:r>
          </a:p>
          <a:p>
            <a:pPr lvl="1"/>
            <a:r>
              <a:rPr lang="en-US" dirty="0" smtClean="0"/>
              <a:t>Disk space and file I/O speed are not crucial.</a:t>
            </a:r>
          </a:p>
          <a:p>
            <a:pPr lvl="1"/>
            <a:r>
              <a:rPr lang="en-US" dirty="0" smtClean="0"/>
              <a:t>You do not need to perform random access reads or writes.</a:t>
            </a:r>
          </a:p>
          <a:p>
            <a:pPr lvl="1"/>
            <a:r>
              <a:rPr lang="en-US" dirty="0" smtClean="0"/>
              <a:t>Numeric precision is not important.</a:t>
            </a:r>
          </a:p>
          <a:p>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46</a:t>
            </a:fld>
            <a:endParaRPr lang="en-US" dirty="0"/>
          </a:p>
        </p:txBody>
      </p:sp>
    </p:spTree>
    <p:extLst>
      <p:ext uri="{BB962C8B-B14F-4D97-AF65-F5344CB8AC3E}">
        <p14:creationId xmlns:p14="http://schemas.microsoft.com/office/powerpoint/2010/main" val="256692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970338" y="8829675"/>
            <a:ext cx="3038475" cy="465138"/>
          </a:xfrm>
          <a:prstGeom prst="rect">
            <a:avLst/>
          </a:prstGeom>
          <a:noFill/>
        </p:spPr>
        <p:txBody>
          <a:bodyPr/>
          <a:lstStyle/>
          <a:p>
            <a:fld id="{9AA10B0B-337F-4788-AAAA-1911771EAEF7}" type="slidenum">
              <a:rPr lang="en-US" smtClean="0">
                <a:latin typeface="Arial" pitchFamily="34" charset="0"/>
              </a:rPr>
              <a:pPr/>
              <a:t>48</a:t>
            </a:fld>
            <a:endParaRPr lang="en-US" dirty="0" smtClean="0">
              <a:latin typeface="Arial" pitchFamily="34" charset="0"/>
            </a:endParaRPr>
          </a:p>
        </p:txBody>
      </p:sp>
      <p:sp>
        <p:nvSpPr>
          <p:cNvPr id="31747" name="Rectangle 2"/>
          <p:cNvSpPr>
            <a:spLocks noGrp="1" noRot="1" noChangeAspect="1" noChangeArrowheads="1" noTextEdit="1"/>
          </p:cNvSpPr>
          <p:nvPr>
            <p:ph type="sldImg"/>
          </p:nvPr>
        </p:nvSpPr>
        <p:spPr>
          <a:xfrm>
            <a:off x="-22225" y="457200"/>
            <a:ext cx="6908800" cy="3886200"/>
          </a:xfrm>
          <a:ln/>
        </p:spPr>
      </p:sp>
      <p:sp>
        <p:nvSpPr>
          <p:cNvPr id="3174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Answer</a:t>
            </a:r>
            <a:r>
              <a:rPr lang="en-US" baseline="0" dirty="0" smtClean="0">
                <a:latin typeface="Arial" pitchFamily="34" charset="0"/>
              </a:rPr>
              <a:t> is c. </a:t>
            </a:r>
            <a:endParaRPr lang="en-US" dirty="0" smtClean="0">
              <a:latin typeface="Arial" pitchFamily="34" charset="0"/>
            </a:endParaRPr>
          </a:p>
        </p:txBody>
      </p:sp>
    </p:spTree>
    <p:extLst>
      <p:ext uri="{BB962C8B-B14F-4D97-AF65-F5344CB8AC3E}">
        <p14:creationId xmlns:p14="http://schemas.microsoft.com/office/powerpoint/2010/main" val="1620008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970338" y="8829675"/>
            <a:ext cx="3038475" cy="465138"/>
          </a:xfrm>
          <a:prstGeom prst="rect">
            <a:avLst/>
          </a:prstGeom>
          <a:noFill/>
        </p:spPr>
        <p:txBody>
          <a:bodyPr/>
          <a:lstStyle/>
          <a:p>
            <a:fld id="{9AA10B0B-337F-4788-AAAA-1911771EAEF7}" type="slidenum">
              <a:rPr lang="en-US" smtClean="0">
                <a:latin typeface="Arial" pitchFamily="34" charset="0"/>
              </a:rPr>
              <a:pPr/>
              <a:t>49</a:t>
            </a:fld>
            <a:endParaRPr lang="en-US" dirty="0" smtClean="0">
              <a:latin typeface="Arial" pitchFamily="34" charset="0"/>
            </a:endParaRPr>
          </a:p>
        </p:txBody>
      </p:sp>
      <p:sp>
        <p:nvSpPr>
          <p:cNvPr id="31747" name="Rectangle 2"/>
          <p:cNvSpPr>
            <a:spLocks noGrp="1" noRot="1" noChangeAspect="1" noChangeArrowheads="1" noTextEdit="1"/>
          </p:cNvSpPr>
          <p:nvPr>
            <p:ph type="sldImg"/>
          </p:nvPr>
        </p:nvSpPr>
        <p:spPr>
          <a:xfrm>
            <a:off x="-22225" y="457200"/>
            <a:ext cx="6908800" cy="3886200"/>
          </a:xfrm>
          <a:ln/>
        </p:spPr>
      </p:sp>
      <p:sp>
        <p:nvSpPr>
          <p:cNvPr id="3174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Answer</a:t>
            </a:r>
            <a:r>
              <a:rPr lang="en-US" baseline="0" dirty="0" smtClean="0">
                <a:latin typeface="Arial" pitchFamily="34" charset="0"/>
              </a:rPr>
              <a:t> is c. </a:t>
            </a:r>
            <a:endParaRPr lang="en-US" dirty="0" smtClean="0">
              <a:latin typeface="Arial" pitchFamily="34" charset="0"/>
            </a:endParaRPr>
          </a:p>
        </p:txBody>
      </p:sp>
    </p:spTree>
    <p:extLst>
      <p:ext uri="{BB962C8B-B14F-4D97-AF65-F5344CB8AC3E}">
        <p14:creationId xmlns:p14="http://schemas.microsoft.com/office/powerpoint/2010/main" val="2160634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970338" y="8829675"/>
            <a:ext cx="3038475" cy="465138"/>
          </a:xfrm>
          <a:prstGeom prst="rect">
            <a:avLst/>
          </a:prstGeom>
          <a:noFill/>
        </p:spPr>
        <p:txBody>
          <a:bodyPr/>
          <a:lstStyle/>
          <a:p>
            <a:fld id="{9AA10B0B-337F-4788-AAAA-1911771EAEF7}" type="slidenum">
              <a:rPr lang="en-US" smtClean="0">
                <a:latin typeface="Arial" pitchFamily="34" charset="0"/>
              </a:rPr>
              <a:pPr/>
              <a:t>50</a:t>
            </a:fld>
            <a:endParaRPr lang="en-US" dirty="0" smtClean="0">
              <a:latin typeface="Arial" pitchFamily="34" charset="0"/>
            </a:endParaRPr>
          </a:p>
        </p:txBody>
      </p:sp>
      <p:sp>
        <p:nvSpPr>
          <p:cNvPr id="31747" name="Rectangle 2"/>
          <p:cNvSpPr>
            <a:spLocks noGrp="1" noRot="1" noChangeAspect="1" noChangeArrowheads="1" noTextEdit="1"/>
          </p:cNvSpPr>
          <p:nvPr>
            <p:ph type="sldImg"/>
          </p:nvPr>
        </p:nvSpPr>
        <p:spPr>
          <a:xfrm>
            <a:off x="-22225" y="457200"/>
            <a:ext cx="6908800" cy="3886200"/>
          </a:xfrm>
          <a:ln/>
        </p:spPr>
      </p:sp>
      <p:sp>
        <p:nvSpPr>
          <p:cNvPr id="3174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Answer</a:t>
            </a:r>
            <a:r>
              <a:rPr lang="en-US" baseline="0" dirty="0" smtClean="0">
                <a:latin typeface="Arial" pitchFamily="34" charset="0"/>
              </a:rPr>
              <a:t> is c. </a:t>
            </a:r>
            <a:endParaRPr lang="en-US" dirty="0" smtClean="0">
              <a:latin typeface="Arial" pitchFamily="34" charset="0"/>
            </a:endParaRPr>
          </a:p>
        </p:txBody>
      </p:sp>
    </p:spTree>
    <p:extLst>
      <p:ext uri="{BB962C8B-B14F-4D97-AF65-F5344CB8AC3E}">
        <p14:creationId xmlns:p14="http://schemas.microsoft.com/office/powerpoint/2010/main" val="3978146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970338" y="8829675"/>
            <a:ext cx="3038475" cy="465138"/>
          </a:xfrm>
          <a:prstGeom prst="rect">
            <a:avLst/>
          </a:prstGeom>
          <a:noFill/>
        </p:spPr>
        <p:txBody>
          <a:bodyPr/>
          <a:lstStyle/>
          <a:p>
            <a:fld id="{9AA10B0B-337F-4788-AAAA-1911771EAEF7}" type="slidenum">
              <a:rPr lang="en-US" smtClean="0">
                <a:latin typeface="Arial" pitchFamily="34" charset="0"/>
              </a:rPr>
              <a:pPr/>
              <a:t>51</a:t>
            </a:fld>
            <a:endParaRPr lang="en-US" dirty="0" smtClean="0">
              <a:latin typeface="Arial" pitchFamily="34" charset="0"/>
            </a:endParaRPr>
          </a:p>
        </p:txBody>
      </p:sp>
      <p:sp>
        <p:nvSpPr>
          <p:cNvPr id="31747" name="Rectangle 2"/>
          <p:cNvSpPr>
            <a:spLocks noGrp="1" noRot="1" noChangeAspect="1" noChangeArrowheads="1" noTextEdit="1"/>
          </p:cNvSpPr>
          <p:nvPr>
            <p:ph type="sldImg"/>
          </p:nvPr>
        </p:nvSpPr>
        <p:spPr>
          <a:xfrm>
            <a:off x="-22225" y="457200"/>
            <a:ext cx="6908800" cy="3886200"/>
          </a:xfrm>
          <a:ln/>
        </p:spPr>
      </p:sp>
      <p:sp>
        <p:nvSpPr>
          <p:cNvPr id="3174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Answer</a:t>
            </a:r>
            <a:r>
              <a:rPr lang="en-US" baseline="0" dirty="0" smtClean="0">
                <a:latin typeface="Arial" pitchFamily="34" charset="0"/>
              </a:rPr>
              <a:t> is c. </a:t>
            </a:r>
            <a:endParaRPr lang="en-US" dirty="0" smtClean="0">
              <a:latin typeface="Arial" pitchFamily="34" charset="0"/>
            </a:endParaRPr>
          </a:p>
        </p:txBody>
      </p:sp>
    </p:spTree>
    <p:extLst>
      <p:ext uri="{BB962C8B-B14F-4D97-AF65-F5344CB8AC3E}">
        <p14:creationId xmlns:p14="http://schemas.microsoft.com/office/powerpoint/2010/main" val="600648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4294967295"/>
          </p:nvPr>
        </p:nvSpPr>
        <p:spPr bwMode="auto">
          <a:xfrm>
            <a:off x="3970338" y="8829675"/>
            <a:ext cx="3038475" cy="465138"/>
          </a:xfrm>
          <a:prstGeom prst="rect">
            <a:avLst/>
          </a:prstGeom>
          <a:noFill/>
          <a:ln>
            <a:miter lim="800000"/>
            <a:headEnd/>
            <a:tailEnd/>
          </a:ln>
        </p:spPr>
        <p:txBody>
          <a:bodyPr/>
          <a:lstStyle/>
          <a:p>
            <a:fld id="{031B5D4C-5CAF-47B0-80D4-A7C4B16052A5}" type="slidenum">
              <a:rPr lang="en-US"/>
              <a:pPr/>
              <a:t>56</a:t>
            </a:fld>
            <a:endParaRPr lang="en-US" dirty="0"/>
          </a:p>
        </p:txBody>
      </p:sp>
      <p:sp>
        <p:nvSpPr>
          <p:cNvPr id="44035" name="Rectangle 2"/>
          <p:cNvSpPr>
            <a:spLocks noGrp="1" noRot="1" noChangeAspect="1" noChangeArrowheads="1" noTextEdit="1"/>
          </p:cNvSpPr>
          <p:nvPr>
            <p:ph type="sldImg"/>
          </p:nvPr>
        </p:nvSpPr>
        <p:spPr>
          <a:xfrm>
            <a:off x="-22225" y="457200"/>
            <a:ext cx="6908800" cy="3886200"/>
          </a:xfrm>
          <a:ln/>
        </p:spPr>
      </p:sp>
      <p:sp>
        <p:nvSpPr>
          <p:cNvPr id="44036"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278163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4294967295"/>
          </p:nvPr>
        </p:nvSpPr>
        <p:spPr bwMode="auto">
          <a:xfrm>
            <a:off x="3970338" y="8829675"/>
            <a:ext cx="3038475" cy="465138"/>
          </a:xfrm>
          <a:prstGeom prst="rect">
            <a:avLst/>
          </a:prstGeom>
          <a:noFill/>
          <a:ln>
            <a:miter lim="800000"/>
            <a:headEnd/>
            <a:tailEnd/>
          </a:ln>
        </p:spPr>
        <p:txBody>
          <a:bodyPr/>
          <a:lstStyle/>
          <a:p>
            <a:fld id="{E3770D44-ABFC-40BA-9481-CA3D388B1708}" type="slidenum">
              <a:rPr lang="en-US"/>
              <a:pPr/>
              <a:t>57</a:t>
            </a:fld>
            <a:endParaRPr lang="en-US" dirty="0"/>
          </a:p>
        </p:txBody>
      </p:sp>
      <p:sp>
        <p:nvSpPr>
          <p:cNvPr id="45059" name="Rectangle 2"/>
          <p:cNvSpPr>
            <a:spLocks noGrp="1" noRot="1" noChangeAspect="1" noChangeArrowheads="1" noTextEdit="1"/>
          </p:cNvSpPr>
          <p:nvPr>
            <p:ph type="sldImg"/>
          </p:nvPr>
        </p:nvSpPr>
        <p:spPr>
          <a:xfrm>
            <a:off x="-22225" y="457200"/>
            <a:ext cx="6908800" cy="3886200"/>
          </a:xfrm>
          <a:ln/>
        </p:spPr>
      </p:sp>
      <p:sp>
        <p:nvSpPr>
          <p:cNvPr id="45060" name="Rectangle 3"/>
          <p:cNvSpPr>
            <a:spLocks noGrp="1" noChangeArrowheads="1"/>
          </p:cNvSpPr>
          <p:nvPr>
            <p:ph type="body" idx="1"/>
          </p:nvPr>
        </p:nvSpPr>
        <p:spPr>
          <a:xfrm>
            <a:off x="701675" y="4581525"/>
            <a:ext cx="5607050" cy="4181475"/>
          </a:xfrm>
          <a:noFill/>
          <a:ln/>
        </p:spPr>
        <p:txBody>
          <a:bodyPr/>
          <a:lstStyle/>
          <a:p>
            <a:pPr eaLnBrk="1" hangingPunct="1"/>
            <a:endParaRPr lang="en-US" baseline="0" dirty="0" smtClean="0"/>
          </a:p>
        </p:txBody>
      </p:sp>
    </p:spTree>
    <p:extLst>
      <p:ext uri="{BB962C8B-B14F-4D97-AF65-F5344CB8AC3E}">
        <p14:creationId xmlns:p14="http://schemas.microsoft.com/office/powerpoint/2010/main" val="1044379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3970338" y="8829675"/>
            <a:ext cx="3038475" cy="465138"/>
          </a:xfrm>
          <a:prstGeom prst="rect">
            <a:avLst/>
          </a:prstGeom>
          <a:noFill/>
          <a:ln>
            <a:miter lim="800000"/>
            <a:headEnd/>
            <a:tailEnd/>
          </a:ln>
        </p:spPr>
        <p:txBody>
          <a:bodyPr/>
          <a:lstStyle/>
          <a:p>
            <a:fld id="{8D414346-4ED8-40B5-A156-96593C67DEED}" type="slidenum">
              <a:rPr lang="en-US"/>
              <a:pPr/>
              <a:t>58</a:t>
            </a:fld>
            <a:endParaRPr lang="en-US" dirty="0"/>
          </a:p>
        </p:txBody>
      </p:sp>
      <p:sp>
        <p:nvSpPr>
          <p:cNvPr id="46083" name="Rectangle 2"/>
          <p:cNvSpPr>
            <a:spLocks noGrp="1" noRot="1" noChangeAspect="1" noChangeArrowheads="1" noTextEdit="1"/>
          </p:cNvSpPr>
          <p:nvPr>
            <p:ph type="sldImg"/>
          </p:nvPr>
        </p:nvSpPr>
        <p:spPr>
          <a:xfrm>
            <a:off x="-22225" y="457200"/>
            <a:ext cx="6908800" cy="3886200"/>
          </a:xfrm>
          <a:ln/>
        </p:spPr>
      </p:sp>
      <p:sp>
        <p:nvSpPr>
          <p:cNvPr id="46084" name="Rectangle 3"/>
          <p:cNvSpPr>
            <a:spLocks noGrp="1" noChangeArrowheads="1"/>
          </p:cNvSpPr>
          <p:nvPr>
            <p:ph type="body" idx="1"/>
          </p:nvPr>
        </p:nvSpPr>
        <p:spPr>
          <a:xfrm>
            <a:off x="701675" y="4581525"/>
            <a:ext cx="5607050" cy="4181475"/>
          </a:xfrm>
          <a:noFill/>
          <a:ln/>
        </p:spPr>
        <p:txBody>
          <a:bodyPr/>
          <a:lstStyle/>
          <a:p>
            <a:pPr eaLnBrk="1" hangingPunct="1"/>
            <a:endParaRPr lang="en-US" dirty="0" smtClean="0"/>
          </a:p>
        </p:txBody>
      </p:sp>
    </p:spTree>
    <p:extLst>
      <p:ext uri="{BB962C8B-B14F-4D97-AF65-F5344CB8AC3E}">
        <p14:creationId xmlns:p14="http://schemas.microsoft.com/office/powerpoint/2010/main" val="1939180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10451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57746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2" y="0"/>
            <a:ext cx="3039219" cy="465775"/>
          </a:xfrm>
          <a:prstGeom prst="rect">
            <a:avLst/>
          </a:prstGeom>
          <a:ln/>
        </p:spPr>
        <p:txBody>
          <a:bodyPr lIns="93177" tIns="46589" rIns="93177" bIns="46589"/>
          <a:lstStyle/>
          <a:p>
            <a:endParaRPr lang="en-US" dirty="0"/>
          </a:p>
          <a:p>
            <a:r>
              <a:rPr lang="en-US" dirty="0"/>
              <a:t>	</a:t>
            </a:r>
            <a:r>
              <a:rPr lang="en-US" sz="800" dirty="0">
                <a:latin typeface="Arial Narrow" pitchFamily="34" charset="0"/>
              </a:rPr>
              <a:t>Lesson # Lesson Title</a:t>
            </a:r>
            <a:endParaRPr lang="en-US" dirty="0">
              <a:latin typeface="Arial" charset="0"/>
            </a:endParaRPr>
          </a:p>
        </p:txBody>
      </p:sp>
      <p:sp>
        <p:nvSpPr>
          <p:cNvPr id="198660" name="Rectangle 4"/>
          <p:cNvSpPr>
            <a:spLocks noGrp="1" noRot="1" noChangeAspect="1" noChangeArrowheads="1" noTextEdit="1"/>
          </p:cNvSpPr>
          <p:nvPr>
            <p:ph type="sldImg"/>
          </p:nvPr>
        </p:nvSpPr>
        <p:spPr>
          <a:xfrm>
            <a:off x="549275" y="527050"/>
            <a:ext cx="5948363" cy="3346450"/>
          </a:xfrm>
        </p:spPr>
      </p:sp>
      <p:sp>
        <p:nvSpPr>
          <p:cNvPr id="198661" name="Rectangle 5"/>
          <p:cNvSpPr>
            <a:spLocks noGrp="1" noChangeArrowheads="1"/>
          </p:cNvSpPr>
          <p:nvPr>
            <p:ph type="body" idx="1"/>
          </p:nvPr>
        </p:nvSpPr>
        <p:spPr/>
        <p:txBody>
          <a:bodyPr/>
          <a:lstStyle/>
          <a:p>
            <a:pPr lvl="1"/>
            <a:r>
              <a:rPr lang="en-US" dirty="0" smtClean="0"/>
              <a:t>&lt;Replace text with your lesson titles.  Click each smart art, press the left expand icon, and add or remove Lessons as needed.  Resize the smart art to fit the actual number of lessons.&gt;</a:t>
            </a:r>
            <a:endParaRPr lang="en-US" dirty="0"/>
          </a:p>
        </p:txBody>
      </p:sp>
    </p:spTree>
    <p:extLst>
      <p:ext uri="{BB962C8B-B14F-4D97-AF65-F5344CB8AC3E}">
        <p14:creationId xmlns:p14="http://schemas.microsoft.com/office/powerpoint/2010/main" val="3084674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261607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89782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970338" y="8829675"/>
            <a:ext cx="3038475" cy="465138"/>
          </a:xfrm>
          <a:prstGeom prst="rect">
            <a:avLst/>
          </a:prstGeom>
          <a:noFill/>
          <a:ln>
            <a:miter lim="800000"/>
            <a:headEnd/>
            <a:tailEnd/>
          </a:ln>
        </p:spPr>
        <p:txBody>
          <a:bodyPr/>
          <a:lstStyle/>
          <a:p>
            <a:fld id="{4635A907-564F-4F13-9772-C6DAB42A6E89}" type="slidenum">
              <a:rPr lang="en-US"/>
              <a:pPr/>
              <a:t>68</a:t>
            </a:fld>
            <a:endParaRPr lang="en-US" dirty="0"/>
          </a:p>
        </p:txBody>
      </p:sp>
      <p:sp>
        <p:nvSpPr>
          <p:cNvPr id="47107" name="Rectangle 2"/>
          <p:cNvSpPr>
            <a:spLocks noGrp="1" noRot="1" noChangeAspect="1" noChangeArrowheads="1" noTextEdit="1"/>
          </p:cNvSpPr>
          <p:nvPr>
            <p:ph type="sldImg"/>
          </p:nvPr>
        </p:nvSpPr>
        <p:spPr>
          <a:xfrm>
            <a:off x="-22225" y="457200"/>
            <a:ext cx="6908800" cy="3886200"/>
          </a:xfrm>
          <a:ln/>
        </p:spPr>
      </p:sp>
      <p:sp>
        <p:nvSpPr>
          <p:cNvPr id="47108" name="Rectangle 3"/>
          <p:cNvSpPr>
            <a:spLocks noGrp="1" noChangeArrowheads="1"/>
          </p:cNvSpPr>
          <p:nvPr>
            <p:ph type="body" idx="1"/>
          </p:nvPr>
        </p:nvSpPr>
        <p:spPr>
          <a:xfrm>
            <a:off x="701675" y="4581525"/>
            <a:ext cx="5607050" cy="4181475"/>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1526749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2916967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51163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70134" y="8829675"/>
            <a:ext cx="3038648" cy="465138"/>
          </a:xfrm>
          <a:prstGeom prst="rect">
            <a:avLst/>
          </a:prstGeom>
          <a:ln/>
        </p:spPr>
        <p:txBody>
          <a:bodyPr/>
          <a:lstStyle/>
          <a:p>
            <a:fld id="{9725F1FD-9FD0-4A41-8411-1C978BB2668A}" type="slidenum">
              <a:rPr lang="en-US"/>
              <a:pPr/>
              <a:t>73</a:t>
            </a:fld>
            <a:endParaRPr lang="en-US" dirty="0"/>
          </a:p>
        </p:txBody>
      </p:sp>
      <p:sp>
        <p:nvSpPr>
          <p:cNvPr id="14338" name="Rectangle 2"/>
          <p:cNvSpPr>
            <a:spLocks noGrp="1" noRot="1" noChangeAspect="1" noChangeArrowheads="1" noTextEdit="1"/>
          </p:cNvSpPr>
          <p:nvPr>
            <p:ph type="sldImg"/>
          </p:nvPr>
        </p:nvSpPr>
        <p:spPr>
          <a:xfrm>
            <a:off x="-22225" y="457200"/>
            <a:ext cx="6907213" cy="3886200"/>
          </a:xfrm>
          <a:prstGeom prst="rect">
            <a:avLst/>
          </a:prstGeom>
          <a:ln/>
        </p:spPr>
      </p:sp>
      <p:sp>
        <p:nvSpPr>
          <p:cNvPr id="14339" name="Rectangle 3"/>
          <p:cNvSpPr>
            <a:spLocks noGrp="1" noChangeArrowheads="1"/>
          </p:cNvSpPr>
          <p:nvPr>
            <p:ph type="body" idx="1"/>
          </p:nvPr>
        </p:nvSpPr>
        <p:spPr>
          <a:xfrm>
            <a:off x="701849" y="4581526"/>
            <a:ext cx="5606703" cy="4181475"/>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Answer is False.</a:t>
            </a:r>
          </a:p>
        </p:txBody>
      </p:sp>
    </p:spTree>
    <p:extLst>
      <p:ext uri="{BB962C8B-B14F-4D97-AF65-F5344CB8AC3E}">
        <p14:creationId xmlns:p14="http://schemas.microsoft.com/office/powerpoint/2010/main" val="572874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70134" y="8829675"/>
            <a:ext cx="3038648" cy="465138"/>
          </a:xfrm>
          <a:prstGeom prst="rect">
            <a:avLst/>
          </a:prstGeom>
          <a:ln/>
        </p:spPr>
        <p:txBody>
          <a:bodyPr/>
          <a:lstStyle/>
          <a:p>
            <a:fld id="{9725F1FD-9FD0-4A41-8411-1C978BB2668A}" type="slidenum">
              <a:rPr lang="en-US"/>
              <a:pPr/>
              <a:t>74</a:t>
            </a:fld>
            <a:endParaRPr lang="en-US" dirty="0"/>
          </a:p>
        </p:txBody>
      </p:sp>
      <p:sp>
        <p:nvSpPr>
          <p:cNvPr id="14338" name="Rectangle 2"/>
          <p:cNvSpPr>
            <a:spLocks noGrp="1" noRot="1" noChangeAspect="1" noChangeArrowheads="1" noTextEdit="1"/>
          </p:cNvSpPr>
          <p:nvPr>
            <p:ph type="sldImg"/>
          </p:nvPr>
        </p:nvSpPr>
        <p:spPr>
          <a:xfrm>
            <a:off x="-22225" y="457200"/>
            <a:ext cx="6907213" cy="3886200"/>
          </a:xfrm>
          <a:prstGeom prst="rect">
            <a:avLst/>
          </a:prstGeom>
          <a:ln/>
        </p:spPr>
      </p:sp>
      <p:sp>
        <p:nvSpPr>
          <p:cNvPr id="14339" name="Rectangle 3"/>
          <p:cNvSpPr>
            <a:spLocks noGrp="1" noChangeArrowheads="1"/>
          </p:cNvSpPr>
          <p:nvPr>
            <p:ph type="body" idx="1"/>
          </p:nvPr>
        </p:nvSpPr>
        <p:spPr>
          <a:xfrm>
            <a:off x="701849" y="4581526"/>
            <a:ext cx="5606703" cy="4181475"/>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3369189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70134" y="8829675"/>
            <a:ext cx="3038648" cy="465138"/>
          </a:xfrm>
          <a:prstGeom prst="rect">
            <a:avLst/>
          </a:prstGeom>
          <a:ln/>
        </p:spPr>
        <p:txBody>
          <a:bodyPr/>
          <a:lstStyle/>
          <a:p>
            <a:fld id="{9725F1FD-9FD0-4A41-8411-1C978BB2668A}" type="slidenum">
              <a:rPr lang="en-US"/>
              <a:pPr/>
              <a:t>75</a:t>
            </a:fld>
            <a:endParaRPr lang="en-US" dirty="0"/>
          </a:p>
        </p:txBody>
      </p:sp>
      <p:sp>
        <p:nvSpPr>
          <p:cNvPr id="14338" name="Rectangle 2"/>
          <p:cNvSpPr>
            <a:spLocks noGrp="1" noRot="1" noChangeAspect="1" noChangeArrowheads="1" noTextEdit="1"/>
          </p:cNvSpPr>
          <p:nvPr>
            <p:ph type="sldImg"/>
          </p:nvPr>
        </p:nvSpPr>
        <p:spPr>
          <a:xfrm>
            <a:off x="-22225" y="457200"/>
            <a:ext cx="6907213" cy="3886200"/>
          </a:xfrm>
          <a:prstGeom prst="rect">
            <a:avLst/>
          </a:prstGeom>
          <a:ln/>
        </p:spPr>
      </p:sp>
      <p:sp>
        <p:nvSpPr>
          <p:cNvPr id="14339" name="Rectangle 3"/>
          <p:cNvSpPr>
            <a:spLocks noGrp="1" noChangeArrowheads="1"/>
          </p:cNvSpPr>
          <p:nvPr>
            <p:ph type="body" idx="1"/>
          </p:nvPr>
        </p:nvSpPr>
        <p:spPr>
          <a:xfrm>
            <a:off x="701849" y="4581526"/>
            <a:ext cx="5606703" cy="4181475"/>
          </a:xfrm>
        </p:spPr>
        <p:txBody>
          <a:bodyPr/>
          <a:lstStyle/>
          <a:p>
            <a:r>
              <a:rPr lang="en-US" dirty="0" smtClean="0"/>
              <a:t>Answer is a,</a:t>
            </a:r>
            <a:r>
              <a:rPr lang="en-US" baseline="0" dirty="0" smtClean="0"/>
              <a:t> b, c, and d.</a:t>
            </a:r>
            <a:endParaRPr lang="en-US" dirty="0"/>
          </a:p>
        </p:txBody>
      </p:sp>
    </p:spTree>
    <p:extLst>
      <p:ext uri="{BB962C8B-B14F-4D97-AF65-F5344CB8AC3E}">
        <p14:creationId xmlns:p14="http://schemas.microsoft.com/office/powerpoint/2010/main" val="2765252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70134" y="8829675"/>
            <a:ext cx="3038648" cy="465138"/>
          </a:xfrm>
          <a:prstGeom prst="rect">
            <a:avLst/>
          </a:prstGeom>
          <a:ln/>
        </p:spPr>
        <p:txBody>
          <a:bodyPr/>
          <a:lstStyle/>
          <a:p>
            <a:fld id="{9725F1FD-9FD0-4A41-8411-1C978BB2668A}" type="slidenum">
              <a:rPr lang="en-US"/>
              <a:pPr/>
              <a:t>76</a:t>
            </a:fld>
            <a:endParaRPr lang="en-US" dirty="0"/>
          </a:p>
        </p:txBody>
      </p:sp>
      <p:sp>
        <p:nvSpPr>
          <p:cNvPr id="14338" name="Rectangle 2"/>
          <p:cNvSpPr>
            <a:spLocks noGrp="1" noRot="1" noChangeAspect="1" noChangeArrowheads="1" noTextEdit="1"/>
          </p:cNvSpPr>
          <p:nvPr>
            <p:ph type="sldImg"/>
          </p:nvPr>
        </p:nvSpPr>
        <p:spPr>
          <a:xfrm>
            <a:off x="-22225" y="457200"/>
            <a:ext cx="6907213" cy="3886200"/>
          </a:xfrm>
          <a:prstGeom prst="rect">
            <a:avLst/>
          </a:prstGeom>
          <a:ln/>
        </p:spPr>
      </p:sp>
      <p:sp>
        <p:nvSpPr>
          <p:cNvPr id="14339" name="Rectangle 3"/>
          <p:cNvSpPr>
            <a:spLocks noGrp="1" noChangeArrowheads="1"/>
          </p:cNvSpPr>
          <p:nvPr>
            <p:ph type="body" idx="1"/>
          </p:nvPr>
        </p:nvSpPr>
        <p:spPr>
          <a:xfrm>
            <a:off x="701849" y="4581526"/>
            <a:ext cx="5606703" cy="4181475"/>
          </a:xfrm>
        </p:spPr>
        <p:txBody>
          <a:bodyPr/>
          <a:lstStyle/>
          <a:p>
            <a:endParaRPr lang="en-US" dirty="0"/>
          </a:p>
        </p:txBody>
      </p:sp>
    </p:spTree>
    <p:extLst>
      <p:ext uri="{BB962C8B-B14F-4D97-AF65-F5344CB8AC3E}">
        <p14:creationId xmlns:p14="http://schemas.microsoft.com/office/powerpoint/2010/main" val="2026875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5</a:t>
            </a:fld>
            <a:endParaRPr lang="en-US" dirty="0"/>
          </a:p>
        </p:txBody>
      </p:sp>
    </p:spTree>
    <p:extLst>
      <p:ext uri="{BB962C8B-B14F-4D97-AF65-F5344CB8AC3E}">
        <p14:creationId xmlns:p14="http://schemas.microsoft.com/office/powerpoint/2010/main" val="169126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7</a:t>
            </a:fld>
            <a:endParaRPr lang="en-US" dirty="0"/>
          </a:p>
        </p:txBody>
      </p:sp>
    </p:spTree>
    <p:extLst>
      <p:ext uri="{BB962C8B-B14F-4D97-AF65-F5344CB8AC3E}">
        <p14:creationId xmlns:p14="http://schemas.microsoft.com/office/powerpoint/2010/main" val="383609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19</a:t>
            </a:fld>
            <a:endParaRPr lang="en-US" dirty="0"/>
          </a:p>
        </p:txBody>
      </p:sp>
    </p:spTree>
    <p:extLst>
      <p:ext uri="{BB962C8B-B14F-4D97-AF65-F5344CB8AC3E}">
        <p14:creationId xmlns:p14="http://schemas.microsoft.com/office/powerpoint/2010/main" val="162410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85000" lnSpcReduction="10000"/>
          </a:bodyPr>
          <a:lstStyle/>
          <a:p>
            <a:r>
              <a:rPr lang="en-US" dirty="0" smtClean="0"/>
              <a:t>This slide transitions to the next exercise.</a:t>
            </a:r>
          </a:p>
          <a:p>
            <a:endParaRPr lang="en-US" dirty="0" smtClean="0"/>
          </a:p>
          <a:p>
            <a:r>
              <a:rPr lang="en-US" dirty="0" smtClean="0"/>
              <a:t>The block diagram:</a:t>
            </a:r>
          </a:p>
          <a:p>
            <a:pPr marL="228600" indent="-228600">
              <a:buFont typeface="Arial" pitchFamily="34" charset="0"/>
              <a:buChar char="•"/>
            </a:pPr>
            <a:r>
              <a:rPr lang="en-US" dirty="0" smtClean="0"/>
              <a:t>Initializes the Agilent 34401 digital multimeter (DMM)</a:t>
            </a:r>
          </a:p>
          <a:p>
            <a:pPr marL="228600" indent="-228600">
              <a:buFont typeface="Arial" pitchFamily="34" charset="0"/>
              <a:buChar char="•"/>
            </a:pPr>
            <a:r>
              <a:rPr lang="en-US" dirty="0" smtClean="0"/>
              <a:t>Uses a configuration VI to choose the resolution and range</a:t>
            </a:r>
          </a:p>
          <a:p>
            <a:pPr marL="228600" indent="-228600">
              <a:buFont typeface="Arial" pitchFamily="34" charset="0"/>
              <a:buChar char="•"/>
            </a:pPr>
            <a:r>
              <a:rPr lang="en-US" dirty="0" smtClean="0"/>
              <a:t>Selects the function</a:t>
            </a:r>
          </a:p>
          <a:p>
            <a:pPr marL="228600" indent="-228600">
              <a:buFont typeface="Arial" pitchFamily="34" charset="0"/>
              <a:buChar char="•"/>
            </a:pPr>
            <a:r>
              <a:rPr lang="en-US" dirty="0" smtClean="0"/>
              <a:t>Enables or disables auto-range</a:t>
            </a:r>
          </a:p>
          <a:p>
            <a:pPr marL="228600" indent="-228600">
              <a:buFont typeface="Arial" pitchFamily="34" charset="0"/>
              <a:buChar char="•"/>
            </a:pPr>
            <a:r>
              <a:rPr lang="en-US" dirty="0" smtClean="0"/>
              <a:t>Uses a data VI to read a single measurement</a:t>
            </a:r>
          </a:p>
          <a:p>
            <a:pPr marL="228600" indent="-228600">
              <a:buFont typeface="Arial" pitchFamily="34" charset="0"/>
              <a:buChar char="•"/>
            </a:pPr>
            <a:r>
              <a:rPr lang="en-US" dirty="0" smtClean="0"/>
              <a:t>Closes the instrument</a:t>
            </a:r>
          </a:p>
          <a:p>
            <a:pPr marL="228600" indent="-228600">
              <a:buFont typeface="Arial" pitchFamily="34" charset="0"/>
              <a:buChar char="•"/>
            </a:pPr>
            <a:r>
              <a:rPr lang="en-US" dirty="0" smtClean="0"/>
              <a:t>Checks the error status</a:t>
            </a:r>
          </a:p>
          <a:p>
            <a:pPr marL="228600" indent="-228600">
              <a:buFont typeface="Arial" pitchFamily="34" charset="0"/>
              <a:buChar char="•"/>
            </a:pPr>
            <a:endParaRPr lang="en-US" dirty="0" smtClean="0"/>
          </a:p>
          <a:p>
            <a:r>
              <a:rPr lang="en-US" dirty="0" smtClean="0"/>
              <a:t>You can locate most LabVIEW Plug and Play instrument drivers in the Instrument Driver Finder.</a:t>
            </a:r>
          </a:p>
          <a:p>
            <a:pPr lvl="1"/>
            <a:r>
              <a:rPr lang="en-US" dirty="0" smtClean="0"/>
              <a:t>Access within LabVIEW by selecting </a:t>
            </a:r>
            <a:r>
              <a:rPr lang="en-US" b="1" dirty="0" smtClean="0"/>
              <a:t>Tools» </a:t>
            </a:r>
            <a:r>
              <a:rPr lang="en-US" b="1" dirty="0" err="1" smtClean="0"/>
              <a:t>Instrumentation»Find</a:t>
            </a:r>
            <a:r>
              <a:rPr lang="en-US" b="1" dirty="0" smtClean="0"/>
              <a:t> Instrument Drivers</a:t>
            </a:r>
            <a:r>
              <a:rPr lang="en-US" dirty="0" smtClean="0"/>
              <a:t> or </a:t>
            </a:r>
            <a:r>
              <a:rPr lang="en-US" b="1" dirty="0" err="1" smtClean="0"/>
              <a:t>Help»Find</a:t>
            </a:r>
            <a:r>
              <a:rPr lang="en-US" b="1" dirty="0" smtClean="0"/>
              <a:t> Instrument Drivers</a:t>
            </a:r>
            <a:r>
              <a:rPr lang="en-US" dirty="0" smtClean="0"/>
              <a:t>.</a:t>
            </a:r>
          </a:p>
          <a:p>
            <a:pPr lvl="1"/>
            <a:r>
              <a:rPr lang="en-US" dirty="0" smtClean="0"/>
              <a:t>Use it to connect with ni.com to find instrument drivers.</a:t>
            </a:r>
          </a:p>
          <a:p>
            <a:pPr lvl="1"/>
            <a:r>
              <a:rPr lang="en-US" dirty="0" smtClean="0"/>
              <a:t>You can also find instrument drivers at ni.com/</a:t>
            </a:r>
            <a:r>
              <a:rPr lang="en-US" dirty="0" err="1" smtClean="0"/>
              <a:t>idnet</a:t>
            </a:r>
            <a:r>
              <a:rPr lang="en-US" dirty="0" smtClean="0"/>
              <a:t> </a:t>
            </a:r>
          </a:p>
          <a:p>
            <a:r>
              <a:rPr lang="en-US" dirty="0" smtClean="0"/>
              <a:t>When you install an instrument driver, the installer:</a:t>
            </a:r>
          </a:p>
          <a:p>
            <a:pPr lvl="1"/>
            <a:r>
              <a:rPr lang="en-US" dirty="0" smtClean="0"/>
              <a:t>Adds an example program using the driver to the NI Example Finder.</a:t>
            </a:r>
          </a:p>
          <a:p>
            <a:pPr lvl="1"/>
            <a:r>
              <a:rPr lang="en-US" dirty="0" smtClean="0"/>
              <a:t>Adds instrument driver VIs to the </a:t>
            </a:r>
            <a:r>
              <a:rPr lang="en-US" b="1" dirty="0" smtClean="0"/>
              <a:t>Instrument I/</a:t>
            </a:r>
            <a:r>
              <a:rPr lang="en-US" b="1" dirty="0" err="1" smtClean="0"/>
              <a:t>O»Instrument</a:t>
            </a:r>
            <a:r>
              <a:rPr lang="en-US" b="1" dirty="0" smtClean="0"/>
              <a:t> Drivers</a:t>
            </a:r>
            <a:r>
              <a:rPr lang="en-US" dirty="0" smtClean="0"/>
              <a:t> palette in the Functions palette.</a:t>
            </a:r>
          </a:p>
          <a:p>
            <a:pPr lvl="1"/>
            <a:r>
              <a:rPr lang="en-US" dirty="0" smtClean="0"/>
              <a:t>Extracts instrument driver VIs and supporting files to the &lt;LabVIEW&gt;\instr.lib directory.</a:t>
            </a:r>
          </a:p>
          <a:p>
            <a:pPr marL="228600" indent="-228600">
              <a:buFont typeface="Arial" pitchFamily="34" charset="0"/>
              <a:buChar char="•"/>
            </a:pPr>
            <a:endParaRPr lang="en-US" dirty="0"/>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pPr>
              <a:defRPr/>
            </a:pPr>
            <a:fld id="{DBCB3BF9-C0A9-4462-90C4-71B0AA0D31E0}" type="slidenum">
              <a:rPr lang="en-US" smtClean="0"/>
              <a:pPr>
                <a:defRPr/>
              </a:pPr>
              <a:t>20</a:t>
            </a:fld>
            <a:endParaRPr lang="en-US" dirty="0"/>
          </a:p>
        </p:txBody>
      </p:sp>
    </p:spTree>
    <p:extLst>
      <p:ext uri="{BB962C8B-B14F-4D97-AF65-F5344CB8AC3E}">
        <p14:creationId xmlns:p14="http://schemas.microsoft.com/office/powerpoint/2010/main" val="251277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smtClean="0"/>
              <a:t>Answer is a &amp; b.</a:t>
            </a:r>
            <a:endParaRPr lang="en-US" dirty="0"/>
          </a:p>
        </p:txBody>
      </p:sp>
      <p:sp>
        <p:nvSpPr>
          <p:cNvPr id="5" name="Slide Image Placeholder 4"/>
          <p:cNvSpPr>
            <a:spLocks noGrp="1" noRot="1" noChangeAspect="1"/>
          </p:cNvSpPr>
          <p:nvPr>
            <p:ph type="sldImg"/>
          </p:nvPr>
        </p:nvSpPr>
        <p:spPr>
          <a:xfrm>
            <a:off x="-157163" y="527050"/>
            <a:ext cx="7324726" cy="4121150"/>
          </a:xfrm>
        </p:spPr>
      </p:sp>
    </p:spTree>
    <p:extLst>
      <p:ext uri="{BB962C8B-B14F-4D97-AF65-F5344CB8AC3E}">
        <p14:creationId xmlns:p14="http://schemas.microsoft.com/office/powerpoint/2010/main" val="68338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smtClean="0"/>
              <a:t>Answer is a &amp; b.</a:t>
            </a:r>
            <a:endParaRPr lang="en-US" dirty="0"/>
          </a:p>
        </p:txBody>
      </p:sp>
      <p:sp>
        <p:nvSpPr>
          <p:cNvPr id="5" name="Slide Image Placeholder 4"/>
          <p:cNvSpPr>
            <a:spLocks noGrp="1" noRot="1" noChangeAspect="1"/>
          </p:cNvSpPr>
          <p:nvPr>
            <p:ph type="sldImg"/>
          </p:nvPr>
        </p:nvSpPr>
        <p:spPr>
          <a:xfrm>
            <a:off x="-157163" y="527050"/>
            <a:ext cx="7324726" cy="4121150"/>
          </a:xfrm>
        </p:spPr>
      </p:sp>
    </p:spTree>
    <p:extLst>
      <p:ext uri="{BB962C8B-B14F-4D97-AF65-F5344CB8AC3E}">
        <p14:creationId xmlns:p14="http://schemas.microsoft.com/office/powerpoint/2010/main" val="289386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sp>
        <p:nvSpPr>
          <p:cNvPr id="3" name="TextBox 2"/>
          <p:cNvSpPr txBox="1"/>
          <p:nvPr/>
        </p:nvSpPr>
        <p:spPr>
          <a:xfrm>
            <a:off x="354503" y="4748219"/>
            <a:ext cx="636713" cy="276999"/>
          </a:xfrm>
          <a:prstGeom prst="rect">
            <a:avLst/>
          </a:prstGeom>
          <a:noFill/>
        </p:spPr>
        <p:txBody>
          <a:bodyPr wrap="none" rtlCol="0">
            <a:spAutoFit/>
          </a:bodyPr>
          <a:lstStyle/>
          <a:p>
            <a:r>
              <a:rPr lang="en-US" sz="1200" b="0" i="0" dirty="0" smtClean="0">
                <a:solidFill>
                  <a:prstClr val="black"/>
                </a:solidFill>
                <a:latin typeface="Lato Light"/>
                <a:cs typeface="Lato Light"/>
              </a:rPr>
              <a:t>ni.com</a:t>
            </a:r>
            <a:endParaRPr lang="en-US" sz="1200" b="0" i="0" dirty="0">
              <a:solidFill>
                <a:prstClr val="black"/>
              </a:solidFill>
              <a:latin typeface="Lato Light"/>
              <a:cs typeface="Lato Light"/>
            </a:endParaRPr>
          </a:p>
        </p:txBody>
      </p:sp>
      <p:pic>
        <p:nvPicPr>
          <p:cNvPr id="5" name="Picture 4" descr="PPT-corporate-background-16x9_wlog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Tree>
    <p:extLst>
      <p:ext uri="{BB962C8B-B14F-4D97-AF65-F5344CB8AC3E}">
        <p14:creationId xmlns:p14="http://schemas.microsoft.com/office/powerpoint/2010/main" val="9635666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ercise Discussion">
    <p:spTree>
      <p:nvGrpSpPr>
        <p:cNvPr id="1" name=""/>
        <p:cNvGrpSpPr/>
        <p:nvPr/>
      </p:nvGrpSpPr>
      <p:grpSpPr>
        <a:xfrm>
          <a:off x="0" y="0"/>
          <a:ext cx="0" cy="0"/>
          <a:chOff x="0" y="0"/>
          <a:chExt cx="0" cy="0"/>
        </a:xfrm>
      </p:grpSpPr>
      <p:pic>
        <p:nvPicPr>
          <p:cNvPr id="9" name="Picture 8" descr="shutterstock_107929916.jpg"/>
          <p:cNvPicPr>
            <a:picLocks noChangeAspect="1"/>
          </p:cNvPicPr>
          <p:nvPr/>
        </p:nvPicPr>
        <p:blipFill rotWithShape="1">
          <a:blip r:embed="rId2" cstate="print">
            <a:extLst>
              <a:ext uri="{28A0092B-C50C-407E-A947-70E740481C1C}">
                <a14:useLocalDpi xmlns:a14="http://schemas.microsoft.com/office/drawing/2010/main" val="0"/>
              </a:ext>
            </a:extLst>
          </a:blip>
          <a:srcRect r="9195" b="2431"/>
          <a:stretch/>
        </p:blipFill>
        <p:spPr>
          <a:xfrm>
            <a:off x="6134104" y="1200155"/>
            <a:ext cx="2989155" cy="2141697"/>
          </a:xfrm>
          <a:prstGeom prst="rect">
            <a:avLst/>
          </a:prstGeom>
        </p:spPr>
      </p:pic>
      <p:sp>
        <p:nvSpPr>
          <p:cNvPr id="14" name="Parallelogram 13"/>
          <p:cNvSpPr/>
          <p:nvPr/>
        </p:nvSpPr>
        <p:spPr>
          <a:xfrm>
            <a:off x="-1600200" y="1200150"/>
            <a:ext cx="8991600" cy="2133600"/>
          </a:xfrm>
          <a:prstGeom prst="parallelogram">
            <a:avLst>
              <a:gd name="adj" fmla="val 56447"/>
            </a:avLst>
          </a:prstGeom>
          <a:solidFill>
            <a:schemeClr val="accent5"/>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15"/>
          <p:cNvSpPr>
            <a:spLocks noGrp="1"/>
          </p:cNvSpPr>
          <p:nvPr>
            <p:ph type="body" idx="10" hasCustomPrompt="1"/>
          </p:nvPr>
        </p:nvSpPr>
        <p:spPr>
          <a:xfrm>
            <a:off x="381002" y="1714500"/>
            <a:ext cx="6067425" cy="518338"/>
          </a:xfrm>
        </p:spPr>
        <p:txBody>
          <a:bodyPr>
            <a:noAutofit/>
          </a:bodyPr>
          <a:lstStyle>
            <a:lvl1pPr marL="0" indent="0">
              <a:lnSpc>
                <a:spcPct val="80000"/>
              </a:lnSpc>
              <a:buNone/>
              <a:defRPr sz="4000" b="0" i="0" baseline="0">
                <a:solidFill>
                  <a:schemeClr val="bg1"/>
                </a:solidFill>
                <a:latin typeface="+mn-lt"/>
              </a:defRPr>
            </a:lvl1pPr>
            <a:lvl2pPr marL="0" indent="0">
              <a:buNone/>
              <a:defRPr sz="4400">
                <a:solidFill>
                  <a:schemeClr val="bg1"/>
                </a:solidFill>
              </a:defRPr>
            </a:lvl2pPr>
          </a:lstStyle>
          <a:p>
            <a:pPr lvl="0"/>
            <a:r>
              <a:rPr lang="en-US" dirty="0" smtClean="0"/>
              <a:t>Exercise #</a:t>
            </a:r>
          </a:p>
        </p:txBody>
      </p:sp>
      <p:sp>
        <p:nvSpPr>
          <p:cNvPr id="10" name="Slide Number Placeholder 9"/>
          <p:cNvSpPr>
            <a:spLocks noGrp="1"/>
          </p:cNvSpPr>
          <p:nvPr>
            <p:ph type="sldNum" sz="quarter" idx="12"/>
          </p:nvPr>
        </p:nvSpPr>
        <p:spPr/>
        <p:txBody>
          <a:bodyPr/>
          <a:lstStyle/>
          <a:p>
            <a:pPr algn="ctr"/>
            <a:fld id="{F7BDED22-11C7-456A-B829-4ED810F305A6}" type="slidenum">
              <a:rPr lang="en-US" smtClean="0"/>
              <a:pPr algn="ctr"/>
              <a:t>‹#›</a:t>
            </a:fld>
            <a:endParaRPr lang="en-US" dirty="0"/>
          </a:p>
        </p:txBody>
      </p:sp>
      <p:sp>
        <p:nvSpPr>
          <p:cNvPr id="12" name="Text Placeholder 11"/>
          <p:cNvSpPr>
            <a:spLocks noGrp="1"/>
          </p:cNvSpPr>
          <p:nvPr>
            <p:ph type="body" sz="quarter" idx="13" hasCustomPrompt="1"/>
          </p:nvPr>
        </p:nvSpPr>
        <p:spPr>
          <a:xfrm>
            <a:off x="304800" y="3409950"/>
            <a:ext cx="8382000" cy="1295400"/>
          </a:xfrm>
        </p:spPr>
        <p:txBody>
          <a:bodyPr>
            <a:normAutofit/>
          </a:bodyPr>
          <a:lstStyle>
            <a:lvl1pPr marL="228600" indent="-228600">
              <a:buFont typeface="Arial" pitchFamily="34" charset="0"/>
              <a:buNone/>
              <a:defRPr sz="1800" baseline="0"/>
            </a:lvl1pPr>
          </a:lstStyle>
          <a:p>
            <a:pPr lvl="0"/>
            <a:r>
              <a:rPr lang="en-US" dirty="0" smtClean="0"/>
              <a:t>Click to add discussion question(s)</a:t>
            </a:r>
          </a:p>
        </p:txBody>
      </p:sp>
      <p:pic>
        <p:nvPicPr>
          <p:cNvPr id="15" name="Picture 14" descr="group activity ni blue.png"/>
          <p:cNvPicPr>
            <a:picLocks noChangeAspect="1"/>
          </p:cNvPicPr>
          <p:nvPr/>
        </p:nvPicPr>
        <p:blipFill>
          <a:blip r:embed="rId3" cstate="print"/>
          <a:stretch>
            <a:fillRect/>
          </a:stretch>
        </p:blipFill>
        <p:spPr>
          <a:xfrm>
            <a:off x="8153402" y="209550"/>
            <a:ext cx="610547" cy="762000"/>
          </a:xfrm>
          <a:prstGeom prst="rect">
            <a:avLst/>
          </a:prstGeom>
        </p:spPr>
      </p:pic>
      <p:sp>
        <p:nvSpPr>
          <p:cNvPr id="19" name="Text Placeholder 15"/>
          <p:cNvSpPr>
            <a:spLocks noGrp="1"/>
          </p:cNvSpPr>
          <p:nvPr>
            <p:ph type="body" idx="14" hasCustomPrompt="1"/>
          </p:nvPr>
        </p:nvSpPr>
        <p:spPr>
          <a:xfrm>
            <a:off x="373907" y="2260322"/>
            <a:ext cx="6067425" cy="518338"/>
          </a:xfrm>
        </p:spPr>
        <p:txBody>
          <a:bodyPr>
            <a:noAutofit/>
          </a:bodyPr>
          <a:lstStyle>
            <a:lvl1pPr marL="0" indent="0">
              <a:lnSpc>
                <a:spcPct val="80000"/>
              </a:lnSpc>
              <a:buNone/>
              <a:defRPr sz="3200" b="0" i="0" baseline="0">
                <a:solidFill>
                  <a:schemeClr val="bg1"/>
                </a:solidFill>
                <a:latin typeface="+mn-lt"/>
              </a:defRPr>
            </a:lvl1pPr>
            <a:lvl2pPr marL="0" indent="0">
              <a:buNone/>
              <a:defRPr sz="4400">
                <a:solidFill>
                  <a:schemeClr val="bg1"/>
                </a:solidFill>
              </a:defRPr>
            </a:lvl2pPr>
          </a:lstStyle>
          <a:p>
            <a:pPr lvl="0"/>
            <a:r>
              <a:rPr lang="en-US" dirty="0" smtClean="0"/>
              <a:t>Exercise Title</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nstration">
    <p:spTree>
      <p:nvGrpSpPr>
        <p:cNvPr id="1" name=""/>
        <p:cNvGrpSpPr/>
        <p:nvPr/>
      </p:nvGrpSpPr>
      <p:grpSpPr>
        <a:xfrm>
          <a:off x="0" y="0"/>
          <a:ext cx="0" cy="0"/>
          <a:chOff x="0" y="0"/>
          <a:chExt cx="0" cy="0"/>
        </a:xfrm>
      </p:grpSpPr>
      <p:sp>
        <p:nvSpPr>
          <p:cNvPr id="12" name="Rectangle 11"/>
          <p:cNvSpPr/>
          <p:nvPr/>
        </p:nvSpPr>
        <p:spPr>
          <a:xfrm>
            <a:off x="0" y="0"/>
            <a:ext cx="9144000" cy="2057400"/>
          </a:xfrm>
          <a:prstGeom prst="rect">
            <a:avLst/>
          </a:prstGeom>
          <a:solidFill>
            <a:schemeClr val="accent5">
              <a:lumMod val="75000"/>
            </a:schemeClr>
          </a:solidFill>
          <a:ln>
            <a:noFill/>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demo white-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64" y="171453"/>
            <a:ext cx="863684" cy="710063"/>
          </a:xfrm>
          <a:prstGeom prst="rect">
            <a:avLst/>
          </a:prstGeom>
        </p:spPr>
      </p:pic>
      <p:sp>
        <p:nvSpPr>
          <p:cNvPr id="3" name="Text Placeholder 2"/>
          <p:cNvSpPr>
            <a:spLocks noGrp="1"/>
          </p:cNvSpPr>
          <p:nvPr>
            <p:ph type="body" sz="quarter" idx="15" hasCustomPrompt="1"/>
          </p:nvPr>
        </p:nvSpPr>
        <p:spPr>
          <a:xfrm>
            <a:off x="762001" y="2628900"/>
            <a:ext cx="7858125" cy="1200150"/>
          </a:xfrm>
        </p:spPr>
        <p:txBody>
          <a:bodyPr>
            <a:normAutofit/>
          </a:bodyPr>
          <a:lstStyle>
            <a:lvl1pPr marL="0" indent="0">
              <a:buClrTx/>
              <a:buFont typeface="Lucida Grande"/>
              <a:buNone/>
              <a:defRPr sz="2000"/>
            </a:lvl1pPr>
            <a:lvl5pPr>
              <a:defRPr sz="1600"/>
            </a:lvl5pPr>
          </a:lstStyle>
          <a:p>
            <a:pPr lvl="0"/>
            <a:r>
              <a:rPr lang="en-US" dirty="0" smtClean="0"/>
              <a:t>Subject</a:t>
            </a:r>
            <a:endParaRPr lang="en-US" dirty="0"/>
          </a:p>
        </p:txBody>
      </p:sp>
      <p:sp>
        <p:nvSpPr>
          <p:cNvPr id="8" name="Slide Number Placeholder 7"/>
          <p:cNvSpPr>
            <a:spLocks noGrp="1"/>
          </p:cNvSpPr>
          <p:nvPr>
            <p:ph type="sldNum" sz="quarter" idx="17"/>
          </p:nvPr>
        </p:nvSpPr>
        <p:spPr/>
        <p:txBody>
          <a:bodyPr/>
          <a:lstStyle/>
          <a:p>
            <a:pPr algn="ctr"/>
            <a:fld id="{F7BDED22-11C7-456A-B829-4ED810F305A6}" type="slidenum">
              <a:rPr lang="en-US" smtClean="0"/>
              <a:pPr algn="ctr"/>
              <a:t>‹#›</a:t>
            </a:fld>
            <a:endParaRPr lang="en-US" dirty="0"/>
          </a:p>
        </p:txBody>
      </p:sp>
      <p:sp>
        <p:nvSpPr>
          <p:cNvPr id="18" name="Text Placeholder 15"/>
          <p:cNvSpPr>
            <a:spLocks noGrp="1"/>
          </p:cNvSpPr>
          <p:nvPr>
            <p:ph type="body" idx="18" hasCustomPrompt="1"/>
          </p:nvPr>
        </p:nvSpPr>
        <p:spPr>
          <a:xfrm>
            <a:off x="754905" y="1441619"/>
            <a:ext cx="8229600" cy="518337"/>
          </a:xfrm>
        </p:spPr>
        <p:txBody>
          <a:bodyPr anchor="t">
            <a:noAutofit/>
          </a:bodyPr>
          <a:lstStyle>
            <a:lvl1pPr marL="0" indent="0">
              <a:lnSpc>
                <a:spcPct val="80000"/>
              </a:lnSpc>
              <a:buNone/>
              <a:defRPr sz="3200" b="0" i="0" baseline="0">
                <a:solidFill>
                  <a:schemeClr val="bg1"/>
                </a:solidFill>
                <a:latin typeface="+mn-lt"/>
              </a:defRPr>
            </a:lvl1pPr>
            <a:lvl2pPr marL="0" indent="0">
              <a:defRPr>
                <a:solidFill>
                  <a:schemeClr val="bg1"/>
                </a:solidFill>
              </a:defRPr>
            </a:lvl2pPr>
          </a:lstStyle>
          <a:p>
            <a:pPr lvl="0"/>
            <a:r>
              <a:rPr lang="en-US" dirty="0" smtClean="0"/>
              <a:t>Demonstration Title</a:t>
            </a:r>
          </a:p>
        </p:txBody>
      </p:sp>
      <p:sp>
        <p:nvSpPr>
          <p:cNvPr id="19" name="TextBox 18"/>
          <p:cNvSpPr txBox="1"/>
          <p:nvPr/>
        </p:nvSpPr>
        <p:spPr>
          <a:xfrm>
            <a:off x="754913" y="786812"/>
            <a:ext cx="8208335" cy="769441"/>
          </a:xfrm>
          <a:prstGeom prst="rect">
            <a:avLst/>
          </a:prstGeom>
          <a:noFill/>
        </p:spPr>
        <p:txBody>
          <a:bodyPr wrap="square" rtlCol="0">
            <a:spAutoFit/>
          </a:bodyPr>
          <a:lstStyle/>
          <a:p>
            <a:r>
              <a:rPr lang="en-US" sz="4400" dirty="0" smtClean="0">
                <a:solidFill>
                  <a:schemeClr val="bg2"/>
                </a:solidFill>
              </a:rPr>
              <a:t>Demonstration</a:t>
            </a:r>
            <a:endParaRPr lang="en-US" sz="4400" dirty="0">
              <a:solidFill>
                <a:schemeClr val="bg2"/>
              </a:solidFill>
            </a:endParaRPr>
          </a:p>
        </p:txBody>
      </p:sp>
    </p:spTree>
    <p:extLst>
      <p:ext uri="{BB962C8B-B14F-4D97-AF65-F5344CB8AC3E}">
        <p14:creationId xmlns:p14="http://schemas.microsoft.com/office/powerpoint/2010/main" val="13591580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12" name="Rectangle 11"/>
          <p:cNvSpPr/>
          <p:nvPr/>
        </p:nvSpPr>
        <p:spPr>
          <a:xfrm>
            <a:off x="0" y="0"/>
            <a:ext cx="9144000" cy="2057400"/>
          </a:xfrm>
          <a:prstGeom prst="rect">
            <a:avLst/>
          </a:prstGeom>
          <a:solidFill>
            <a:schemeClr val="accent5">
              <a:lumMod val="75000"/>
            </a:schemeClr>
          </a:solidFill>
          <a:ln>
            <a:noFill/>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 Placeholder 15"/>
          <p:cNvSpPr>
            <a:spLocks noGrp="1"/>
          </p:cNvSpPr>
          <p:nvPr>
            <p:ph type="body" idx="14" hasCustomPrompt="1"/>
          </p:nvPr>
        </p:nvSpPr>
        <p:spPr>
          <a:xfrm>
            <a:off x="762000" y="800100"/>
            <a:ext cx="8229600" cy="645928"/>
          </a:xfrm>
        </p:spPr>
        <p:txBody>
          <a:bodyPr>
            <a:noAutofit/>
          </a:bodyPr>
          <a:lstStyle>
            <a:lvl1pPr marL="0" indent="0">
              <a:lnSpc>
                <a:spcPct val="80000"/>
              </a:lnSpc>
              <a:buNone/>
              <a:defRPr sz="4400" b="0" i="0" baseline="0">
                <a:solidFill>
                  <a:schemeClr val="bg1"/>
                </a:solidFill>
                <a:latin typeface="+mn-lt"/>
              </a:defRPr>
            </a:lvl1pPr>
            <a:lvl2pPr marL="0" indent="0">
              <a:tabLst/>
              <a:defRPr>
                <a:solidFill>
                  <a:schemeClr val="bg1"/>
                </a:solidFill>
              </a:defRPr>
            </a:lvl2pPr>
          </a:lstStyle>
          <a:p>
            <a:pPr lvl="0"/>
            <a:r>
              <a:rPr lang="en-US" dirty="0" smtClean="0"/>
              <a:t>Activity #</a:t>
            </a:r>
          </a:p>
        </p:txBody>
      </p:sp>
      <p:sp>
        <p:nvSpPr>
          <p:cNvPr id="3" name="Text Placeholder 2"/>
          <p:cNvSpPr>
            <a:spLocks noGrp="1"/>
          </p:cNvSpPr>
          <p:nvPr>
            <p:ph type="body" sz="quarter" idx="15" hasCustomPrompt="1"/>
          </p:nvPr>
        </p:nvSpPr>
        <p:spPr>
          <a:xfrm>
            <a:off x="762000" y="2628900"/>
            <a:ext cx="7829550" cy="1200150"/>
          </a:xfrm>
        </p:spPr>
        <p:txBody>
          <a:bodyPr>
            <a:normAutofit/>
          </a:bodyPr>
          <a:lstStyle>
            <a:lvl1pPr marL="173038" indent="-173038">
              <a:buClrTx/>
              <a:buFont typeface="Lucida Grande"/>
              <a:buNone/>
              <a:defRPr sz="1600"/>
            </a:lvl1pPr>
            <a:lvl5pPr>
              <a:defRPr sz="1600"/>
            </a:lvl5pPr>
          </a:lstStyle>
          <a:p>
            <a:pPr lvl="0"/>
            <a:r>
              <a:rPr lang="en-US" dirty="0" smtClean="0"/>
              <a:t>Subject</a:t>
            </a:r>
            <a:endParaRPr lang="en-US" dirty="0"/>
          </a:p>
        </p:txBody>
      </p:sp>
      <p:sp>
        <p:nvSpPr>
          <p:cNvPr id="8" name="Slide Number Placeholder 7"/>
          <p:cNvSpPr>
            <a:spLocks noGrp="1"/>
          </p:cNvSpPr>
          <p:nvPr>
            <p:ph type="sldNum" sz="quarter" idx="17"/>
          </p:nvPr>
        </p:nvSpPr>
        <p:spPr/>
        <p:txBody>
          <a:bodyPr/>
          <a:lstStyle/>
          <a:p>
            <a:pPr algn="ctr"/>
            <a:fld id="{F7BDED22-11C7-456A-B829-4ED810F305A6}" type="slidenum">
              <a:rPr lang="en-US" smtClean="0"/>
              <a:pPr algn="ctr"/>
              <a:t>‹#›</a:t>
            </a:fld>
            <a:endParaRPr lang="en-US" dirty="0"/>
          </a:p>
        </p:txBody>
      </p:sp>
      <p:sp>
        <p:nvSpPr>
          <p:cNvPr id="14" name="Text Placeholder 15"/>
          <p:cNvSpPr>
            <a:spLocks noGrp="1"/>
          </p:cNvSpPr>
          <p:nvPr>
            <p:ph type="body" idx="18" hasCustomPrompt="1"/>
          </p:nvPr>
        </p:nvSpPr>
        <p:spPr>
          <a:xfrm>
            <a:off x="754905" y="1441619"/>
            <a:ext cx="8229600" cy="518337"/>
          </a:xfrm>
        </p:spPr>
        <p:txBody>
          <a:bodyPr anchor="b">
            <a:noAutofit/>
          </a:bodyPr>
          <a:lstStyle>
            <a:lvl1pPr marL="0" indent="0">
              <a:lnSpc>
                <a:spcPct val="80000"/>
              </a:lnSpc>
              <a:buNone/>
              <a:defRPr sz="3200" b="0" i="0" baseline="0">
                <a:solidFill>
                  <a:schemeClr val="bg1"/>
                </a:solidFill>
                <a:latin typeface="+mn-lt"/>
              </a:defRPr>
            </a:lvl1pPr>
            <a:lvl2pPr marL="0" indent="0">
              <a:defRPr>
                <a:solidFill>
                  <a:schemeClr val="bg1"/>
                </a:solidFill>
              </a:defRPr>
            </a:lvl2pPr>
          </a:lstStyle>
          <a:p>
            <a:pPr lvl="0"/>
            <a:r>
              <a:rPr lang="en-US" dirty="0" smtClean="0"/>
              <a:t>Activity Title</a:t>
            </a:r>
          </a:p>
        </p:txBody>
      </p:sp>
      <p:pic>
        <p:nvPicPr>
          <p:cNvPr id="9" name="Picture 8" descr="activty white.png"/>
          <p:cNvPicPr>
            <a:picLocks noChangeAspect="1"/>
          </p:cNvPicPr>
          <p:nvPr/>
        </p:nvPicPr>
        <p:blipFill>
          <a:blip r:embed="rId2" cstate="print"/>
          <a:stretch>
            <a:fillRect/>
          </a:stretch>
        </p:blipFill>
        <p:spPr>
          <a:xfrm>
            <a:off x="8363459" y="210058"/>
            <a:ext cx="488443" cy="488443"/>
          </a:xfrm>
          <a:prstGeom prst="rect">
            <a:avLst/>
          </a:prstGeom>
        </p:spPr>
      </p:pic>
    </p:spTree>
    <p:extLst>
      <p:ext uri="{BB962C8B-B14F-4D97-AF65-F5344CB8AC3E}">
        <p14:creationId xmlns:p14="http://schemas.microsoft.com/office/powerpoint/2010/main" val="13591580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ultimedia">
    <p:spTree>
      <p:nvGrpSpPr>
        <p:cNvPr id="1" name=""/>
        <p:cNvGrpSpPr/>
        <p:nvPr/>
      </p:nvGrpSpPr>
      <p:grpSpPr>
        <a:xfrm>
          <a:off x="0" y="0"/>
          <a:ext cx="0" cy="0"/>
          <a:chOff x="0" y="0"/>
          <a:chExt cx="0" cy="0"/>
        </a:xfrm>
      </p:grpSpPr>
      <p:sp>
        <p:nvSpPr>
          <p:cNvPr id="12" name="Rectangle 11"/>
          <p:cNvSpPr/>
          <p:nvPr/>
        </p:nvSpPr>
        <p:spPr>
          <a:xfrm>
            <a:off x="0" y="0"/>
            <a:ext cx="9144000" cy="2057400"/>
          </a:xfrm>
          <a:prstGeom prst="rect">
            <a:avLst/>
          </a:prstGeom>
          <a:solidFill>
            <a:schemeClr val="accent5">
              <a:lumMod val="75000"/>
            </a:schemeClr>
          </a:solidFill>
          <a:ln>
            <a:noFill/>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5" hasCustomPrompt="1"/>
          </p:nvPr>
        </p:nvSpPr>
        <p:spPr>
          <a:xfrm>
            <a:off x="762000" y="2628900"/>
            <a:ext cx="3352800" cy="1200150"/>
          </a:xfrm>
        </p:spPr>
        <p:txBody>
          <a:bodyPr>
            <a:normAutofit/>
          </a:bodyPr>
          <a:lstStyle>
            <a:lvl1pPr marL="342900" indent="-342900">
              <a:buClrTx/>
              <a:buFont typeface="Arial" pitchFamily="34" charset="0"/>
              <a:buChar char="•"/>
              <a:defRPr sz="1600"/>
            </a:lvl1pPr>
            <a:lvl5pPr>
              <a:defRPr sz="1600"/>
            </a:lvl5pPr>
          </a:lstStyle>
          <a:p>
            <a:pPr lvl="0"/>
            <a:r>
              <a:rPr lang="en-US" dirty="0" smtClean="0"/>
              <a:t>Topic</a:t>
            </a:r>
            <a:endParaRPr lang="en-US" dirty="0"/>
          </a:p>
        </p:txBody>
      </p:sp>
      <p:sp>
        <p:nvSpPr>
          <p:cNvPr id="28" name="Text Placeholder 2"/>
          <p:cNvSpPr>
            <a:spLocks noGrp="1"/>
          </p:cNvSpPr>
          <p:nvPr>
            <p:ph type="body" sz="quarter" idx="16" hasCustomPrompt="1"/>
          </p:nvPr>
        </p:nvSpPr>
        <p:spPr>
          <a:xfrm>
            <a:off x="4343400" y="2628900"/>
            <a:ext cx="3352800" cy="1200150"/>
          </a:xfrm>
        </p:spPr>
        <p:txBody>
          <a:bodyPr>
            <a:normAutofit/>
          </a:bodyPr>
          <a:lstStyle>
            <a:lvl1pPr marL="342900" indent="-342900">
              <a:buClrTx/>
              <a:buFont typeface="Arial" pitchFamily="34" charset="0"/>
              <a:buChar char="•"/>
              <a:defRPr sz="1600"/>
            </a:lvl1pPr>
            <a:lvl5pPr>
              <a:defRPr sz="1600"/>
            </a:lvl5pPr>
          </a:lstStyle>
          <a:p>
            <a:pPr lvl="0"/>
            <a:r>
              <a:rPr lang="en-US" dirty="0" smtClean="0"/>
              <a:t>Topic</a:t>
            </a:r>
            <a:endParaRPr lang="en-US" dirty="0"/>
          </a:p>
        </p:txBody>
      </p:sp>
      <p:sp>
        <p:nvSpPr>
          <p:cNvPr id="8" name="Slide Number Placeholder 7"/>
          <p:cNvSpPr>
            <a:spLocks noGrp="1"/>
          </p:cNvSpPr>
          <p:nvPr>
            <p:ph type="sldNum" sz="quarter" idx="17"/>
          </p:nvPr>
        </p:nvSpPr>
        <p:spPr/>
        <p:txBody>
          <a:bodyPr/>
          <a:lstStyle/>
          <a:p>
            <a:pPr algn="ctr"/>
            <a:fld id="{F7BDED22-11C7-456A-B829-4ED810F305A6}" type="slidenum">
              <a:rPr lang="en-US" smtClean="0"/>
              <a:pPr algn="ctr"/>
              <a:t>‹#›</a:t>
            </a:fld>
            <a:endParaRPr lang="en-US" dirty="0"/>
          </a:p>
        </p:txBody>
      </p:sp>
      <p:pic>
        <p:nvPicPr>
          <p:cNvPr id="13" name="Picture 12" descr="mm white.png"/>
          <p:cNvPicPr>
            <a:picLocks noChangeAspect="1"/>
          </p:cNvPicPr>
          <p:nvPr/>
        </p:nvPicPr>
        <p:blipFill>
          <a:blip r:embed="rId2" cstate="print"/>
          <a:stretch>
            <a:fillRect/>
          </a:stretch>
        </p:blipFill>
        <p:spPr>
          <a:xfrm>
            <a:off x="8458200" y="209551"/>
            <a:ext cx="457200" cy="471638"/>
          </a:xfrm>
          <a:prstGeom prst="rect">
            <a:avLst/>
          </a:prstGeom>
        </p:spPr>
      </p:pic>
      <p:sp>
        <p:nvSpPr>
          <p:cNvPr id="15" name="Text Placeholder 15"/>
          <p:cNvSpPr>
            <a:spLocks noGrp="1"/>
          </p:cNvSpPr>
          <p:nvPr>
            <p:ph type="body" idx="18" hasCustomPrompt="1"/>
          </p:nvPr>
        </p:nvSpPr>
        <p:spPr>
          <a:xfrm>
            <a:off x="754905" y="1441619"/>
            <a:ext cx="8229600" cy="518337"/>
          </a:xfrm>
        </p:spPr>
        <p:txBody>
          <a:bodyPr anchor="t">
            <a:noAutofit/>
          </a:bodyPr>
          <a:lstStyle>
            <a:lvl1pPr marL="0" indent="0">
              <a:lnSpc>
                <a:spcPct val="80000"/>
              </a:lnSpc>
              <a:buNone/>
              <a:defRPr sz="3200" b="0" i="0" baseline="0">
                <a:solidFill>
                  <a:schemeClr val="bg1"/>
                </a:solidFill>
                <a:latin typeface="+mn-lt"/>
              </a:defRPr>
            </a:lvl1pPr>
            <a:lvl2pPr marL="0" indent="0">
              <a:defRPr>
                <a:solidFill>
                  <a:schemeClr val="bg1"/>
                </a:solidFill>
              </a:defRPr>
            </a:lvl2pPr>
          </a:lstStyle>
          <a:p>
            <a:pPr lvl="0"/>
            <a:r>
              <a:rPr lang="en-US" dirty="0" err="1" smtClean="0"/>
              <a:t>ModuleTitle</a:t>
            </a:r>
            <a:endParaRPr lang="en-US" dirty="0" smtClean="0"/>
          </a:p>
        </p:txBody>
      </p:sp>
      <p:sp>
        <p:nvSpPr>
          <p:cNvPr id="16" name="TextBox 15"/>
          <p:cNvSpPr txBox="1"/>
          <p:nvPr/>
        </p:nvSpPr>
        <p:spPr>
          <a:xfrm>
            <a:off x="754913" y="786812"/>
            <a:ext cx="8208335" cy="769441"/>
          </a:xfrm>
          <a:prstGeom prst="rect">
            <a:avLst/>
          </a:prstGeom>
          <a:noFill/>
        </p:spPr>
        <p:txBody>
          <a:bodyPr wrap="square" rtlCol="0">
            <a:spAutoFit/>
          </a:bodyPr>
          <a:lstStyle/>
          <a:p>
            <a:r>
              <a:rPr lang="en-US" sz="4400" dirty="0" smtClean="0">
                <a:solidFill>
                  <a:schemeClr val="bg2"/>
                </a:solidFill>
              </a:rPr>
              <a:t>Multimedia Module</a:t>
            </a:r>
            <a:endParaRPr lang="en-US" sz="4400" dirty="0">
              <a:solidFill>
                <a:schemeClr val="bg2"/>
              </a:solidFill>
            </a:endParaRPr>
          </a:p>
        </p:txBody>
      </p:sp>
    </p:spTree>
    <p:extLst>
      <p:ext uri="{BB962C8B-B14F-4D97-AF65-F5344CB8AC3E}">
        <p14:creationId xmlns:p14="http://schemas.microsoft.com/office/powerpoint/2010/main" val="13591580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ultimedia 1-column">
    <p:spTree>
      <p:nvGrpSpPr>
        <p:cNvPr id="1" name=""/>
        <p:cNvGrpSpPr/>
        <p:nvPr/>
      </p:nvGrpSpPr>
      <p:grpSpPr>
        <a:xfrm>
          <a:off x="0" y="0"/>
          <a:ext cx="0" cy="0"/>
          <a:chOff x="0" y="0"/>
          <a:chExt cx="0" cy="0"/>
        </a:xfrm>
      </p:grpSpPr>
      <p:sp>
        <p:nvSpPr>
          <p:cNvPr id="12" name="Rectangle 11"/>
          <p:cNvSpPr/>
          <p:nvPr/>
        </p:nvSpPr>
        <p:spPr>
          <a:xfrm>
            <a:off x="0" y="0"/>
            <a:ext cx="9144000" cy="2057400"/>
          </a:xfrm>
          <a:prstGeom prst="rect">
            <a:avLst/>
          </a:prstGeom>
          <a:solidFill>
            <a:schemeClr val="accent5">
              <a:lumMod val="75000"/>
            </a:schemeClr>
          </a:solidFill>
          <a:ln>
            <a:noFill/>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5" hasCustomPrompt="1"/>
          </p:nvPr>
        </p:nvSpPr>
        <p:spPr>
          <a:xfrm>
            <a:off x="762000" y="2628900"/>
            <a:ext cx="7277100" cy="1200150"/>
          </a:xfrm>
        </p:spPr>
        <p:txBody>
          <a:bodyPr>
            <a:normAutofit/>
          </a:bodyPr>
          <a:lstStyle>
            <a:lvl1pPr marL="342900" indent="-342900">
              <a:buClrTx/>
              <a:buFont typeface="Arial" pitchFamily="34" charset="0"/>
              <a:buChar char="•"/>
              <a:defRPr sz="1600"/>
            </a:lvl1pPr>
            <a:lvl5pPr>
              <a:defRPr sz="1600"/>
            </a:lvl5pPr>
          </a:lstStyle>
          <a:p>
            <a:pPr lvl="0"/>
            <a:r>
              <a:rPr lang="en-US" dirty="0" smtClean="0"/>
              <a:t>Topic</a:t>
            </a:r>
            <a:endParaRPr lang="en-US" dirty="0"/>
          </a:p>
        </p:txBody>
      </p:sp>
      <p:sp>
        <p:nvSpPr>
          <p:cNvPr id="8" name="Slide Number Placeholder 7"/>
          <p:cNvSpPr>
            <a:spLocks noGrp="1"/>
          </p:cNvSpPr>
          <p:nvPr>
            <p:ph type="sldNum" sz="quarter" idx="17"/>
          </p:nvPr>
        </p:nvSpPr>
        <p:spPr/>
        <p:txBody>
          <a:bodyPr/>
          <a:lstStyle/>
          <a:p>
            <a:pPr algn="ctr"/>
            <a:fld id="{F7BDED22-11C7-456A-B829-4ED810F305A6}" type="slidenum">
              <a:rPr lang="en-US" smtClean="0"/>
              <a:pPr algn="ctr"/>
              <a:t>‹#›</a:t>
            </a:fld>
            <a:endParaRPr lang="en-US" dirty="0"/>
          </a:p>
        </p:txBody>
      </p:sp>
      <p:pic>
        <p:nvPicPr>
          <p:cNvPr id="13" name="Picture 12" descr="mm white.png"/>
          <p:cNvPicPr>
            <a:picLocks noChangeAspect="1"/>
          </p:cNvPicPr>
          <p:nvPr/>
        </p:nvPicPr>
        <p:blipFill>
          <a:blip r:embed="rId2" cstate="print"/>
          <a:stretch>
            <a:fillRect/>
          </a:stretch>
        </p:blipFill>
        <p:spPr>
          <a:xfrm>
            <a:off x="8458200" y="209551"/>
            <a:ext cx="457200" cy="471638"/>
          </a:xfrm>
          <a:prstGeom prst="rect">
            <a:avLst/>
          </a:prstGeom>
        </p:spPr>
      </p:pic>
      <p:sp>
        <p:nvSpPr>
          <p:cNvPr id="15" name="Text Placeholder 15"/>
          <p:cNvSpPr>
            <a:spLocks noGrp="1"/>
          </p:cNvSpPr>
          <p:nvPr>
            <p:ph type="body" idx="18" hasCustomPrompt="1"/>
          </p:nvPr>
        </p:nvSpPr>
        <p:spPr>
          <a:xfrm>
            <a:off x="754905" y="1441619"/>
            <a:ext cx="8229600" cy="518337"/>
          </a:xfrm>
        </p:spPr>
        <p:txBody>
          <a:bodyPr anchor="t">
            <a:noAutofit/>
          </a:bodyPr>
          <a:lstStyle>
            <a:lvl1pPr marL="0" indent="0">
              <a:lnSpc>
                <a:spcPct val="80000"/>
              </a:lnSpc>
              <a:buNone/>
              <a:defRPr sz="3200" b="0" i="0" baseline="0">
                <a:solidFill>
                  <a:schemeClr val="bg1"/>
                </a:solidFill>
                <a:latin typeface="+mn-lt"/>
              </a:defRPr>
            </a:lvl1pPr>
            <a:lvl2pPr marL="0" indent="0">
              <a:defRPr>
                <a:solidFill>
                  <a:schemeClr val="bg1"/>
                </a:solidFill>
              </a:defRPr>
            </a:lvl2pPr>
          </a:lstStyle>
          <a:p>
            <a:pPr lvl="0"/>
            <a:r>
              <a:rPr lang="en-US" dirty="0" err="1" smtClean="0"/>
              <a:t>ModuleTitle</a:t>
            </a:r>
            <a:endParaRPr lang="en-US" dirty="0" smtClean="0"/>
          </a:p>
        </p:txBody>
      </p:sp>
      <p:sp>
        <p:nvSpPr>
          <p:cNvPr id="16" name="TextBox 15"/>
          <p:cNvSpPr txBox="1"/>
          <p:nvPr/>
        </p:nvSpPr>
        <p:spPr>
          <a:xfrm>
            <a:off x="754913" y="786812"/>
            <a:ext cx="8208335" cy="769441"/>
          </a:xfrm>
          <a:prstGeom prst="rect">
            <a:avLst/>
          </a:prstGeom>
          <a:noFill/>
        </p:spPr>
        <p:txBody>
          <a:bodyPr wrap="square" rtlCol="0">
            <a:spAutoFit/>
          </a:bodyPr>
          <a:lstStyle/>
          <a:p>
            <a:r>
              <a:rPr lang="en-US" sz="4400" dirty="0" smtClean="0">
                <a:solidFill>
                  <a:schemeClr val="bg2"/>
                </a:solidFill>
              </a:rPr>
              <a:t>Multimedia Module</a:t>
            </a:r>
            <a:endParaRPr lang="en-US" sz="4400" dirty="0">
              <a:solidFill>
                <a:schemeClr val="bg2"/>
              </a:solidFill>
            </a:endParaRPr>
          </a:p>
        </p:txBody>
      </p:sp>
    </p:spTree>
    <p:extLst>
      <p:ext uri="{BB962C8B-B14F-4D97-AF65-F5344CB8AC3E}">
        <p14:creationId xmlns:p14="http://schemas.microsoft.com/office/powerpoint/2010/main" val="135915800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line title, 2-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120015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15" name="Content Placeholder 14"/>
          <p:cNvSpPr>
            <a:spLocks noGrp="1"/>
          </p:cNvSpPr>
          <p:nvPr>
            <p:ph sz="quarter" idx="15"/>
          </p:nvPr>
        </p:nvSpPr>
        <p:spPr>
          <a:xfrm>
            <a:off x="457200" y="1733550"/>
            <a:ext cx="3886200"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4"/>
          <p:cNvSpPr>
            <a:spLocks noGrp="1"/>
          </p:cNvSpPr>
          <p:nvPr>
            <p:ph sz="quarter" idx="16"/>
          </p:nvPr>
        </p:nvSpPr>
        <p:spPr>
          <a:xfrm>
            <a:off x="4419600" y="1733550"/>
            <a:ext cx="3886200"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descr="Lesson White.png"/>
          <p:cNvPicPr>
            <a:picLocks noChangeAspect="1"/>
          </p:cNvPicPr>
          <p:nvPr/>
        </p:nvPicPr>
        <p:blipFill>
          <a:blip r:embed="rId2" cstate="print"/>
          <a:stretch>
            <a:fillRect/>
          </a:stretch>
        </p:blipFill>
        <p:spPr>
          <a:xfrm>
            <a:off x="8778856" y="96352"/>
            <a:ext cx="207264" cy="259081"/>
          </a:xfrm>
          <a:prstGeom prst="rect">
            <a:avLst/>
          </a:prstGeom>
        </p:spPr>
      </p:pic>
      <p:sp>
        <p:nvSpPr>
          <p:cNvPr id="11"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Click to add section title</a:t>
            </a:r>
            <a:endParaRPr lang="en-US" dirty="0"/>
          </a:p>
        </p:txBody>
      </p:sp>
    </p:spTree>
    <p:extLst>
      <p:ext uri="{BB962C8B-B14F-4D97-AF65-F5344CB8AC3E}">
        <p14:creationId xmlns:p14="http://schemas.microsoft.com/office/powerpoint/2010/main" val="23150718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line title, 2-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54610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15" name="Content Placeholder 14"/>
          <p:cNvSpPr>
            <a:spLocks noGrp="1"/>
          </p:cNvSpPr>
          <p:nvPr>
            <p:ph sz="quarter" idx="15"/>
          </p:nvPr>
        </p:nvSpPr>
        <p:spPr>
          <a:xfrm>
            <a:off x="457200" y="1104900"/>
            <a:ext cx="3886200" cy="360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4"/>
          <p:cNvSpPr>
            <a:spLocks noGrp="1"/>
          </p:cNvSpPr>
          <p:nvPr>
            <p:ph sz="quarter" idx="16"/>
          </p:nvPr>
        </p:nvSpPr>
        <p:spPr>
          <a:xfrm>
            <a:off x="4419600" y="1104900"/>
            <a:ext cx="3886200" cy="360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descr="Lesson White.png"/>
          <p:cNvPicPr>
            <a:picLocks noChangeAspect="1"/>
          </p:cNvPicPr>
          <p:nvPr/>
        </p:nvPicPr>
        <p:blipFill>
          <a:blip r:embed="rId2" cstate="print"/>
          <a:stretch>
            <a:fillRect/>
          </a:stretch>
        </p:blipFill>
        <p:spPr>
          <a:xfrm>
            <a:off x="8778856" y="96352"/>
            <a:ext cx="207264" cy="259081"/>
          </a:xfrm>
          <a:prstGeom prst="rect">
            <a:avLst/>
          </a:prstGeom>
        </p:spPr>
      </p:pic>
      <p:sp>
        <p:nvSpPr>
          <p:cNvPr id="11"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Click to add section title</a:t>
            </a:r>
            <a:endParaRPr lang="en-US" dirty="0"/>
          </a:p>
        </p:txBody>
      </p:sp>
    </p:spTree>
    <p:extLst>
      <p:ext uri="{BB962C8B-B14F-4D97-AF65-F5344CB8AC3E}">
        <p14:creationId xmlns:p14="http://schemas.microsoft.com/office/powerpoint/2010/main" val="23150718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line title, 1 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120015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9" name="Content Placeholder 8"/>
          <p:cNvSpPr>
            <a:spLocks noGrp="1"/>
          </p:cNvSpPr>
          <p:nvPr>
            <p:ph sz="quarter" idx="15"/>
          </p:nvPr>
        </p:nvSpPr>
        <p:spPr>
          <a:xfrm>
            <a:off x="482600" y="1733550"/>
            <a:ext cx="7823200" cy="289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descr="Lesson White.png"/>
          <p:cNvPicPr>
            <a:picLocks noChangeAspect="1"/>
          </p:cNvPicPr>
          <p:nvPr/>
        </p:nvPicPr>
        <p:blipFill>
          <a:blip r:embed="rId2" cstate="print"/>
          <a:stretch>
            <a:fillRect/>
          </a:stretch>
        </p:blipFill>
        <p:spPr>
          <a:xfrm>
            <a:off x="8778856" y="96352"/>
            <a:ext cx="207264" cy="259081"/>
          </a:xfrm>
          <a:prstGeom prst="rect">
            <a:avLst/>
          </a:prstGeom>
        </p:spPr>
      </p:pic>
      <p:sp>
        <p:nvSpPr>
          <p:cNvPr id="15"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Click to add section title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 line title, 1 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58420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9" name="Content Placeholder 8"/>
          <p:cNvSpPr>
            <a:spLocks noGrp="1"/>
          </p:cNvSpPr>
          <p:nvPr>
            <p:ph sz="quarter" idx="15"/>
          </p:nvPr>
        </p:nvSpPr>
        <p:spPr>
          <a:xfrm>
            <a:off x="482600" y="1130301"/>
            <a:ext cx="7823200" cy="3498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descr="Lesson White.png"/>
          <p:cNvPicPr>
            <a:picLocks noChangeAspect="1"/>
          </p:cNvPicPr>
          <p:nvPr/>
        </p:nvPicPr>
        <p:blipFill>
          <a:blip r:embed="rId2" cstate="print"/>
          <a:stretch>
            <a:fillRect/>
          </a:stretch>
        </p:blipFill>
        <p:spPr>
          <a:xfrm>
            <a:off x="8778856" y="96352"/>
            <a:ext cx="207264" cy="259081"/>
          </a:xfrm>
          <a:prstGeom prst="rect">
            <a:avLst/>
          </a:prstGeom>
        </p:spPr>
      </p:pic>
      <p:sp>
        <p:nvSpPr>
          <p:cNvPr id="15"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Click to add section title</a:t>
            </a:r>
            <a:endParaRPr lang="en-US" dirty="0"/>
          </a:p>
        </p:txBody>
      </p:sp>
    </p:spTree>
    <p:extLst>
      <p:ext uri="{BB962C8B-B14F-4D97-AF65-F5344CB8AC3E}">
        <p14:creationId xmlns:p14="http://schemas.microsoft.com/office/powerpoint/2010/main" val="23150718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mmary Quiz 2-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120015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9" name="Content Placeholder 8"/>
          <p:cNvSpPr>
            <a:spLocks noGrp="1"/>
          </p:cNvSpPr>
          <p:nvPr>
            <p:ph sz="quarter" idx="15"/>
          </p:nvPr>
        </p:nvSpPr>
        <p:spPr>
          <a:xfrm>
            <a:off x="482600" y="1733550"/>
            <a:ext cx="3840480" cy="2895600"/>
          </a:xfrm>
        </p:spPr>
        <p:txBody>
          <a:bodyPr/>
          <a:lstStyle>
            <a:lvl1pPr marL="457200" indent="-457200">
              <a:buFont typeface="+mj-lt"/>
              <a:buAutoNum type="alphaLcPeriod"/>
              <a:defRPr/>
            </a:lvl1pPr>
            <a:lvl2pPr marL="913519" indent="-457200">
              <a:buFont typeface="+mj-lt"/>
              <a:buNone/>
              <a:defRPr/>
            </a:lvl2pPr>
            <a:lvl3pPr>
              <a:buNone/>
              <a:defRPr/>
            </a:lvl3pPr>
          </a:lstStyle>
          <a:p>
            <a:pPr lvl="0"/>
            <a:r>
              <a:rPr lang="en-US" smtClean="0"/>
              <a:t>Click to edit Master text styles</a:t>
            </a:r>
          </a:p>
        </p:txBody>
      </p:sp>
      <p:sp>
        <p:nvSpPr>
          <p:cNvPr id="15"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Summary Quiz</a:t>
            </a:r>
            <a:endParaRPr lang="en-US" dirty="0"/>
          </a:p>
        </p:txBody>
      </p:sp>
      <p:pic>
        <p:nvPicPr>
          <p:cNvPr id="7" name="Picture 6" descr="knowledge check white.png"/>
          <p:cNvPicPr>
            <a:picLocks noChangeAspect="1"/>
          </p:cNvPicPr>
          <p:nvPr/>
        </p:nvPicPr>
        <p:blipFill>
          <a:blip r:embed="rId2" cstate="print"/>
          <a:stretch>
            <a:fillRect/>
          </a:stretch>
        </p:blipFill>
        <p:spPr>
          <a:xfrm>
            <a:off x="8773389" y="69851"/>
            <a:ext cx="260931" cy="297510"/>
          </a:xfrm>
          <a:prstGeom prst="rect">
            <a:avLst/>
          </a:prstGeom>
        </p:spPr>
      </p:pic>
      <p:sp>
        <p:nvSpPr>
          <p:cNvPr id="8" name="Content Placeholder 8"/>
          <p:cNvSpPr>
            <a:spLocks noGrp="1"/>
          </p:cNvSpPr>
          <p:nvPr>
            <p:ph sz="quarter" idx="16"/>
          </p:nvPr>
        </p:nvSpPr>
        <p:spPr>
          <a:xfrm>
            <a:off x="4483100" y="1733550"/>
            <a:ext cx="3840480" cy="2895600"/>
          </a:xfrm>
        </p:spPr>
        <p:txBody>
          <a:bodyPr/>
          <a:lstStyle>
            <a:lvl1pPr marL="457200" indent="-457200">
              <a:buFont typeface="+mj-lt"/>
              <a:buAutoNum type="alphaLcPeriod"/>
              <a:defRPr/>
            </a:lvl1pPr>
            <a:lvl2pPr marL="913519" indent="-457200">
              <a:buFont typeface="+mj-lt"/>
              <a:buNone/>
              <a:defRPr/>
            </a:lvl2pPr>
            <a:lvl3pPr>
              <a:buNone/>
              <a:defRPr/>
            </a:lvl3pPr>
          </a:lstStyle>
          <a:p>
            <a:pPr lvl="0"/>
            <a:r>
              <a:rPr lang="en-US" smtClean="0"/>
              <a:t>Click to edit Master text styles</a:t>
            </a:r>
          </a:p>
        </p:txBody>
      </p:sp>
    </p:spTree>
    <p:extLst>
      <p:ext uri="{BB962C8B-B14F-4D97-AF65-F5344CB8AC3E}">
        <p14:creationId xmlns:p14="http://schemas.microsoft.com/office/powerpoint/2010/main" val="23150718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a:lvl1pPr>
          </a:lstStyle>
          <a:p>
            <a:r>
              <a:rPr lang="en-US" dirty="0" smtClean="0"/>
              <a:t>&lt;Course Title&gt;</a:t>
            </a:r>
            <a:endParaRPr lang="en-US" dirty="0"/>
          </a:p>
        </p:txBody>
      </p:sp>
      <p:sp>
        <p:nvSpPr>
          <p:cNvPr id="3" name="Slide Number Placeholder 2"/>
          <p:cNvSpPr>
            <a:spLocks noGrp="1"/>
          </p:cNvSpPr>
          <p:nvPr>
            <p:ph type="sldNum" sz="quarter" idx="10"/>
          </p:nvPr>
        </p:nvSpPr>
        <p:spPr/>
        <p:txBody>
          <a:bodyPr/>
          <a:lstStyle/>
          <a:p>
            <a:pPr algn="ctr"/>
            <a:fld id="{F7BDED22-11C7-456A-B829-4ED810F305A6}" type="slidenum">
              <a:rPr lang="en-US" smtClean="0"/>
              <a:pPr algn="ctr"/>
              <a:t>‹#›</a:t>
            </a:fld>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 line title, Summary Quiz 2-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58420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9" name="Content Placeholder 8"/>
          <p:cNvSpPr>
            <a:spLocks noGrp="1"/>
          </p:cNvSpPr>
          <p:nvPr>
            <p:ph sz="quarter" idx="15"/>
          </p:nvPr>
        </p:nvSpPr>
        <p:spPr>
          <a:xfrm>
            <a:off x="482600" y="1155700"/>
            <a:ext cx="3840480" cy="3473450"/>
          </a:xfrm>
        </p:spPr>
        <p:txBody>
          <a:bodyPr/>
          <a:lstStyle>
            <a:lvl1pPr marL="457200" indent="-457200">
              <a:buFont typeface="+mj-lt"/>
              <a:buAutoNum type="alphaLcPeriod"/>
              <a:defRPr/>
            </a:lvl1pPr>
            <a:lvl2pPr marL="913519" indent="-457200">
              <a:buFont typeface="+mj-lt"/>
              <a:buNone/>
              <a:defRPr/>
            </a:lvl2pPr>
            <a:lvl3pPr>
              <a:buNone/>
              <a:defRPr/>
            </a:lvl3pPr>
          </a:lstStyle>
          <a:p>
            <a:pPr lvl="0"/>
            <a:r>
              <a:rPr lang="en-US" smtClean="0"/>
              <a:t>Click to edit Master text styles</a:t>
            </a:r>
          </a:p>
        </p:txBody>
      </p:sp>
      <p:sp>
        <p:nvSpPr>
          <p:cNvPr id="15"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Summary Quiz</a:t>
            </a:r>
            <a:endParaRPr lang="en-US" dirty="0"/>
          </a:p>
        </p:txBody>
      </p:sp>
      <p:pic>
        <p:nvPicPr>
          <p:cNvPr id="7" name="Picture 6" descr="knowledge check white.png"/>
          <p:cNvPicPr>
            <a:picLocks noChangeAspect="1"/>
          </p:cNvPicPr>
          <p:nvPr/>
        </p:nvPicPr>
        <p:blipFill>
          <a:blip r:embed="rId2" cstate="print"/>
          <a:stretch>
            <a:fillRect/>
          </a:stretch>
        </p:blipFill>
        <p:spPr>
          <a:xfrm>
            <a:off x="8773389" y="69851"/>
            <a:ext cx="260931" cy="297510"/>
          </a:xfrm>
          <a:prstGeom prst="rect">
            <a:avLst/>
          </a:prstGeom>
        </p:spPr>
      </p:pic>
      <p:sp>
        <p:nvSpPr>
          <p:cNvPr id="8" name="Content Placeholder 8"/>
          <p:cNvSpPr>
            <a:spLocks noGrp="1"/>
          </p:cNvSpPr>
          <p:nvPr>
            <p:ph sz="quarter" idx="16"/>
          </p:nvPr>
        </p:nvSpPr>
        <p:spPr>
          <a:xfrm>
            <a:off x="4483100" y="1155700"/>
            <a:ext cx="3840480" cy="3473450"/>
          </a:xfrm>
        </p:spPr>
        <p:txBody>
          <a:bodyPr/>
          <a:lstStyle>
            <a:lvl1pPr marL="457200" indent="-457200">
              <a:buFont typeface="+mj-lt"/>
              <a:buAutoNum type="alphaLcPeriod"/>
              <a:defRPr/>
            </a:lvl1pPr>
            <a:lvl2pPr marL="913519" indent="-457200">
              <a:buFont typeface="+mj-lt"/>
              <a:buNone/>
              <a:defRPr/>
            </a:lvl2pPr>
            <a:lvl3pPr>
              <a:buNone/>
              <a:defRPr/>
            </a:lvl3pPr>
          </a:lstStyle>
          <a:p>
            <a:pPr lvl="0"/>
            <a:r>
              <a:rPr lang="en-US" smtClean="0"/>
              <a:t>Click to edit Master text styles</a:t>
            </a:r>
          </a:p>
        </p:txBody>
      </p:sp>
    </p:spTree>
    <p:extLst>
      <p:ext uri="{BB962C8B-B14F-4D97-AF65-F5344CB8AC3E}">
        <p14:creationId xmlns:p14="http://schemas.microsoft.com/office/powerpoint/2010/main" val="2315071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mmary Quiz 1-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120015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9" name="Content Placeholder 8"/>
          <p:cNvSpPr>
            <a:spLocks noGrp="1"/>
          </p:cNvSpPr>
          <p:nvPr>
            <p:ph sz="quarter" idx="15"/>
          </p:nvPr>
        </p:nvSpPr>
        <p:spPr>
          <a:xfrm>
            <a:off x="533400" y="1733550"/>
            <a:ext cx="7772400" cy="2895600"/>
          </a:xfrm>
        </p:spPr>
        <p:txBody>
          <a:bodyPr/>
          <a:lstStyle>
            <a:lvl1pPr marL="457200" indent="-457200">
              <a:buFont typeface="+mj-lt"/>
              <a:buAutoNum type="alphaLcPeriod"/>
              <a:defRPr/>
            </a:lvl1pPr>
            <a:lvl2pPr marL="913519" indent="-457200">
              <a:buFont typeface="+mj-lt"/>
              <a:buNone/>
              <a:defRPr/>
            </a:lvl2pPr>
            <a:lvl3pPr>
              <a:buNone/>
              <a:defRPr/>
            </a:lvl3pPr>
          </a:lstStyle>
          <a:p>
            <a:pPr lvl="0"/>
            <a:r>
              <a:rPr lang="en-US" smtClean="0"/>
              <a:t>Click to edit Master text styles</a:t>
            </a:r>
          </a:p>
        </p:txBody>
      </p:sp>
      <p:sp>
        <p:nvSpPr>
          <p:cNvPr id="15"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Summary Quiz</a:t>
            </a:r>
            <a:endParaRPr lang="en-US" dirty="0"/>
          </a:p>
        </p:txBody>
      </p:sp>
      <p:pic>
        <p:nvPicPr>
          <p:cNvPr id="7" name="Picture 6" descr="knowledge check white.png"/>
          <p:cNvPicPr>
            <a:picLocks noChangeAspect="1"/>
          </p:cNvPicPr>
          <p:nvPr/>
        </p:nvPicPr>
        <p:blipFill>
          <a:blip r:embed="rId2" cstate="print"/>
          <a:stretch>
            <a:fillRect/>
          </a:stretch>
        </p:blipFill>
        <p:spPr>
          <a:xfrm>
            <a:off x="8773389" y="69851"/>
            <a:ext cx="260931" cy="297510"/>
          </a:xfrm>
          <a:prstGeom prst="rect">
            <a:avLst/>
          </a:prstGeom>
        </p:spPr>
      </p:pic>
    </p:spTree>
    <p:extLst>
      <p:ext uri="{BB962C8B-B14F-4D97-AF65-F5344CB8AC3E}">
        <p14:creationId xmlns:p14="http://schemas.microsoft.com/office/powerpoint/2010/main" val="2315071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ine Summary Quiz, 1-colum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58420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sp>
        <p:nvSpPr>
          <p:cNvPr id="9" name="Content Placeholder 8"/>
          <p:cNvSpPr>
            <a:spLocks noGrp="1"/>
          </p:cNvSpPr>
          <p:nvPr>
            <p:ph sz="quarter" idx="15"/>
          </p:nvPr>
        </p:nvSpPr>
        <p:spPr>
          <a:xfrm>
            <a:off x="533400" y="1130301"/>
            <a:ext cx="7772400" cy="3498850"/>
          </a:xfrm>
        </p:spPr>
        <p:txBody>
          <a:bodyPr/>
          <a:lstStyle>
            <a:lvl1pPr marL="457200" indent="-457200">
              <a:buFont typeface="+mj-lt"/>
              <a:buAutoNum type="alphaLcPeriod"/>
              <a:defRPr/>
            </a:lvl1pPr>
            <a:lvl2pPr marL="913519" indent="-457200">
              <a:buFont typeface="+mj-lt"/>
              <a:buNone/>
              <a:defRPr/>
            </a:lvl2pPr>
            <a:lvl3pPr>
              <a:buNone/>
              <a:defRPr/>
            </a:lvl3pPr>
          </a:lstStyle>
          <a:p>
            <a:pPr lvl="0"/>
            <a:r>
              <a:rPr lang="en-US" smtClean="0"/>
              <a:t>Click to edit Master text styles</a:t>
            </a:r>
          </a:p>
        </p:txBody>
      </p:sp>
      <p:sp>
        <p:nvSpPr>
          <p:cNvPr id="15"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Summary Quiz</a:t>
            </a:r>
            <a:endParaRPr lang="en-US" dirty="0"/>
          </a:p>
        </p:txBody>
      </p:sp>
      <p:pic>
        <p:nvPicPr>
          <p:cNvPr id="7" name="Picture 6" descr="knowledge check white.png"/>
          <p:cNvPicPr>
            <a:picLocks noChangeAspect="1"/>
          </p:cNvPicPr>
          <p:nvPr/>
        </p:nvPicPr>
        <p:blipFill>
          <a:blip r:embed="rId2" cstate="print"/>
          <a:stretch>
            <a:fillRect/>
          </a:stretch>
        </p:blipFill>
        <p:spPr>
          <a:xfrm>
            <a:off x="8773389" y="69851"/>
            <a:ext cx="260931" cy="297510"/>
          </a:xfrm>
          <a:prstGeom prst="rect">
            <a:avLst/>
          </a:prstGeom>
        </p:spPr>
      </p:pic>
    </p:spTree>
    <p:extLst>
      <p:ext uri="{BB962C8B-B14F-4D97-AF65-F5344CB8AC3E}">
        <p14:creationId xmlns:p14="http://schemas.microsoft.com/office/powerpoint/2010/main" val="23150718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475488" y="514350"/>
            <a:ext cx="7848600" cy="120015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26"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Click to add section title</a:t>
            </a:r>
            <a:endParaRPr lang="en-US" dirty="0"/>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pic>
        <p:nvPicPr>
          <p:cNvPr id="8" name="Picture 7" descr="Lesson White.png"/>
          <p:cNvPicPr>
            <a:picLocks noChangeAspect="1"/>
          </p:cNvPicPr>
          <p:nvPr userDrawn="1"/>
        </p:nvPicPr>
        <p:blipFill>
          <a:blip r:embed="rId2" cstate="print"/>
          <a:stretch>
            <a:fillRect/>
          </a:stretch>
        </p:blipFill>
        <p:spPr>
          <a:xfrm>
            <a:off x="8778856" y="96352"/>
            <a:ext cx="207264" cy="259081"/>
          </a:xfrm>
          <a:prstGeom prst="rect">
            <a:avLst/>
          </a:prstGeom>
        </p:spPr>
      </p:pic>
    </p:spTree>
    <p:extLst>
      <p:ext uri="{BB962C8B-B14F-4D97-AF65-F5344CB8AC3E}">
        <p14:creationId xmlns:p14="http://schemas.microsoft.com/office/powerpoint/2010/main" val="231507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blank_multi lesson">
    <p:spTree>
      <p:nvGrpSpPr>
        <p:cNvPr id="1" name=""/>
        <p:cNvGrpSpPr/>
        <p:nvPr/>
      </p:nvGrpSpPr>
      <p:grpSpPr>
        <a:xfrm>
          <a:off x="0" y="0"/>
          <a:ext cx="0" cy="0"/>
          <a:chOff x="0" y="0"/>
          <a:chExt cx="0" cy="0"/>
        </a:xfrm>
      </p:grpSpPr>
      <p:sp>
        <p:nvSpPr>
          <p:cNvPr id="10" name="Rectangle 9"/>
          <p:cNvSpPr/>
          <p:nvPr/>
        </p:nvSpPr>
        <p:spPr>
          <a:xfrm>
            <a:off x="0" y="0"/>
            <a:ext cx="9144000" cy="438150"/>
          </a:xfrm>
          <a:prstGeom prst="rect">
            <a:avLst/>
          </a:prstGeom>
          <a:solidFill>
            <a:schemeClr val="accent1"/>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1"/>
          <p:cNvSpPr>
            <a:spLocks noGrp="1"/>
          </p:cNvSpPr>
          <p:nvPr>
            <p:ph type="body" sz="quarter" idx="10"/>
          </p:nvPr>
        </p:nvSpPr>
        <p:spPr>
          <a:xfrm>
            <a:off x="533400" y="514350"/>
            <a:ext cx="7848600" cy="1200150"/>
          </a:xfrm>
        </p:spPr>
        <p:txBody>
          <a:bodyPr/>
          <a:lstStyle>
            <a:lvl1pPr marL="0" indent="0">
              <a:buNone/>
              <a:defRPr sz="3200" b="0" i="0">
                <a:solidFill>
                  <a:schemeClr val="tx2"/>
                </a:solidFill>
                <a:latin typeface="+mj-lt"/>
              </a:defRPr>
            </a:lvl1pPr>
            <a:lvl2pPr marL="642640" indent="-186321">
              <a:buClrTx/>
              <a:buFont typeface="Lucida Grande"/>
              <a:buChar char="&gt;"/>
              <a:defRPr>
                <a:solidFill>
                  <a:schemeClr val="tx2"/>
                </a:solidFill>
              </a:defRPr>
            </a:lvl2pPr>
          </a:lstStyle>
          <a:p>
            <a:pPr lvl="0"/>
            <a:r>
              <a:rPr lang="en-US" smtClean="0"/>
              <a:t>Click to edit Master text styles</a:t>
            </a:r>
          </a:p>
        </p:txBody>
      </p:sp>
      <p:sp>
        <p:nvSpPr>
          <p:cNvPr id="26" name="Text Placeholder 4"/>
          <p:cNvSpPr>
            <a:spLocks noGrp="1"/>
          </p:cNvSpPr>
          <p:nvPr>
            <p:ph type="body" sz="quarter" idx="13" hasCustomPrompt="1"/>
          </p:nvPr>
        </p:nvSpPr>
        <p:spPr>
          <a:xfrm>
            <a:off x="219077" y="57150"/>
            <a:ext cx="6562725" cy="323850"/>
          </a:xfrm>
        </p:spPr>
        <p:txBody>
          <a:bodyPr>
            <a:noAutofit/>
          </a:bodyPr>
          <a:lstStyle>
            <a:lvl1pPr marL="0" indent="0">
              <a:buNone/>
              <a:defRPr sz="1600" baseline="0">
                <a:solidFill>
                  <a:schemeClr val="bg1"/>
                </a:solidFill>
              </a:defRPr>
            </a:lvl1pPr>
          </a:lstStyle>
          <a:p>
            <a:pPr lvl="0"/>
            <a:r>
              <a:rPr lang="en-US" dirty="0" smtClean="0"/>
              <a:t>Click to add section title</a:t>
            </a:r>
            <a:endParaRPr lang="en-US" dirty="0"/>
          </a:p>
        </p:txBody>
      </p:sp>
      <p:sp>
        <p:nvSpPr>
          <p:cNvPr id="12" name="Slide Number Placeholder 11"/>
          <p:cNvSpPr>
            <a:spLocks noGrp="1"/>
          </p:cNvSpPr>
          <p:nvPr>
            <p:ph type="sldNum" sz="quarter" idx="14"/>
          </p:nvPr>
        </p:nvSpPr>
        <p:spPr/>
        <p:txBody>
          <a:bodyPr/>
          <a:lstStyle/>
          <a:p>
            <a:pPr algn="ctr"/>
            <a:fld id="{F7BDED22-11C7-456A-B829-4ED810F305A6}" type="slidenum">
              <a:rPr lang="en-US" smtClean="0"/>
              <a:pPr algn="ctr"/>
              <a:t>‹#›</a:t>
            </a:fld>
            <a:endParaRPr lang="en-US" dirty="0"/>
          </a:p>
        </p:txBody>
      </p:sp>
      <p:pic>
        <p:nvPicPr>
          <p:cNvPr id="7" name="Picture 6" descr="lesson_white-04.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86800" y="0"/>
            <a:ext cx="393439" cy="433792"/>
          </a:xfrm>
          <a:prstGeom prst="rect">
            <a:avLst/>
          </a:prstGeom>
        </p:spPr>
      </p:pic>
    </p:spTree>
    <p:extLst>
      <p:ext uri="{BB962C8B-B14F-4D97-AF65-F5344CB8AC3E}">
        <p14:creationId xmlns:p14="http://schemas.microsoft.com/office/powerpoint/2010/main" val="2315071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One Column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8229600" cy="47982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8229600"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6"/>
          <p:cNvSpPr>
            <a:spLocks noGrp="1"/>
          </p:cNvSpPr>
          <p:nvPr>
            <p:ph type="sldNum" sz="quarter" idx="4"/>
          </p:nvPr>
        </p:nvSpPr>
        <p:spPr>
          <a:xfrm>
            <a:off x="457200" y="4686301"/>
            <a:ext cx="533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5155545-BBCF-4BE9-AB87-C8FCBC31EEDF}" type="slidenum">
              <a:rPr lang="en-US" smtClean="0"/>
              <a:pPr/>
              <a:t>‹#›</a:t>
            </a:fld>
            <a:endParaRPr lang="en-US"/>
          </a:p>
        </p:txBody>
      </p:sp>
    </p:spTree>
    <p:extLst>
      <p:ext uri="{BB962C8B-B14F-4D97-AF65-F5344CB8AC3E}">
        <p14:creationId xmlns:p14="http://schemas.microsoft.com/office/powerpoint/2010/main" val="3842695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ctivity">
    <p:spTree>
      <p:nvGrpSpPr>
        <p:cNvPr id="1" name=""/>
        <p:cNvGrpSpPr/>
        <p:nvPr/>
      </p:nvGrpSpPr>
      <p:grpSpPr>
        <a:xfrm>
          <a:off x="0" y="0"/>
          <a:ext cx="0" cy="0"/>
          <a:chOff x="0" y="0"/>
          <a:chExt cx="0" cy="0"/>
        </a:xfrm>
      </p:grpSpPr>
      <p:sp>
        <p:nvSpPr>
          <p:cNvPr id="12" name="Rectangle 11"/>
          <p:cNvSpPr/>
          <p:nvPr/>
        </p:nvSpPr>
        <p:spPr>
          <a:xfrm>
            <a:off x="0" y="0"/>
            <a:ext cx="9144000" cy="2057400"/>
          </a:xfrm>
          <a:prstGeom prst="rect">
            <a:avLst/>
          </a:prstGeom>
          <a:solidFill>
            <a:schemeClr val="accent5">
              <a:lumMod val="75000"/>
            </a:schemeClr>
          </a:solidFill>
          <a:ln>
            <a:noFill/>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 Placeholder 15"/>
          <p:cNvSpPr>
            <a:spLocks noGrp="1"/>
          </p:cNvSpPr>
          <p:nvPr>
            <p:ph type="body" idx="14" hasCustomPrompt="1"/>
          </p:nvPr>
        </p:nvSpPr>
        <p:spPr>
          <a:xfrm>
            <a:off x="762000" y="800100"/>
            <a:ext cx="8229600" cy="645928"/>
          </a:xfrm>
        </p:spPr>
        <p:txBody>
          <a:bodyPr>
            <a:noAutofit/>
          </a:bodyPr>
          <a:lstStyle>
            <a:lvl1pPr marL="0" indent="0">
              <a:lnSpc>
                <a:spcPct val="80000"/>
              </a:lnSpc>
              <a:buNone/>
              <a:defRPr sz="4400" b="0" i="0" baseline="0">
                <a:solidFill>
                  <a:schemeClr val="bg1"/>
                </a:solidFill>
                <a:latin typeface="+mn-lt"/>
              </a:defRPr>
            </a:lvl1pPr>
            <a:lvl2pPr marL="0" indent="0">
              <a:tabLst/>
              <a:defRPr>
                <a:solidFill>
                  <a:schemeClr val="bg1"/>
                </a:solidFill>
              </a:defRPr>
            </a:lvl2pPr>
          </a:lstStyle>
          <a:p>
            <a:pPr lvl="0"/>
            <a:r>
              <a:rPr lang="en-US" dirty="0" smtClean="0"/>
              <a:t>Activity #</a:t>
            </a:r>
          </a:p>
        </p:txBody>
      </p:sp>
      <p:sp>
        <p:nvSpPr>
          <p:cNvPr id="3" name="Text Placeholder 2"/>
          <p:cNvSpPr>
            <a:spLocks noGrp="1"/>
          </p:cNvSpPr>
          <p:nvPr>
            <p:ph type="body" sz="quarter" idx="15" hasCustomPrompt="1"/>
          </p:nvPr>
        </p:nvSpPr>
        <p:spPr>
          <a:xfrm>
            <a:off x="762000" y="2628900"/>
            <a:ext cx="7829550" cy="1200150"/>
          </a:xfrm>
        </p:spPr>
        <p:txBody>
          <a:bodyPr>
            <a:normAutofit/>
          </a:bodyPr>
          <a:lstStyle>
            <a:lvl1pPr marL="173038" indent="-173038">
              <a:buClrTx/>
              <a:buFont typeface="Lucida Grande"/>
              <a:buNone/>
              <a:defRPr sz="1600"/>
            </a:lvl1pPr>
            <a:lvl5pPr>
              <a:defRPr sz="1600"/>
            </a:lvl5pPr>
          </a:lstStyle>
          <a:p>
            <a:pPr lvl="0"/>
            <a:r>
              <a:rPr lang="en-US" dirty="0" smtClean="0"/>
              <a:t>Subject</a:t>
            </a:r>
            <a:endParaRPr lang="en-US" dirty="0"/>
          </a:p>
        </p:txBody>
      </p:sp>
      <p:sp>
        <p:nvSpPr>
          <p:cNvPr id="8" name="Slide Number Placeholder 7"/>
          <p:cNvSpPr>
            <a:spLocks noGrp="1"/>
          </p:cNvSpPr>
          <p:nvPr>
            <p:ph type="sldNum" sz="quarter" idx="17"/>
          </p:nvPr>
        </p:nvSpPr>
        <p:spPr/>
        <p:txBody>
          <a:bodyPr/>
          <a:lstStyle/>
          <a:p>
            <a:pPr algn="ctr"/>
            <a:fld id="{F7BDED22-11C7-456A-B829-4ED810F305A6}" type="slidenum">
              <a:rPr lang="en-US" smtClean="0"/>
              <a:pPr algn="ctr"/>
              <a:t>‹#›</a:t>
            </a:fld>
            <a:endParaRPr lang="en-US" dirty="0"/>
          </a:p>
        </p:txBody>
      </p:sp>
      <p:sp>
        <p:nvSpPr>
          <p:cNvPr id="13" name="TextBox 12"/>
          <p:cNvSpPr txBox="1"/>
          <p:nvPr userDrawn="1"/>
        </p:nvSpPr>
        <p:spPr>
          <a:xfrm>
            <a:off x="839988" y="542113"/>
            <a:ext cx="6754612" cy="276999"/>
          </a:xfrm>
          <a:prstGeom prst="rect">
            <a:avLst/>
          </a:prstGeom>
          <a:noFill/>
        </p:spPr>
        <p:txBody>
          <a:bodyPr wrap="square" rtlCol="0" anchor="b">
            <a:spAutoFit/>
          </a:bodyPr>
          <a:lstStyle/>
          <a:p>
            <a:pPr algn="l">
              <a:spcBef>
                <a:spcPts val="573"/>
              </a:spcBef>
            </a:pPr>
            <a:r>
              <a:rPr lang="en-US" sz="1200" baseline="0" dirty="0" smtClean="0">
                <a:solidFill>
                  <a:schemeClr val="bg1"/>
                </a:solidFill>
                <a:latin typeface="+mn-lt"/>
              </a:rPr>
              <a:t>LESSON 8 Acquiring Measurements with Hardware</a:t>
            </a:r>
            <a:endParaRPr lang="en-US" sz="1200" baseline="0" dirty="0">
              <a:solidFill>
                <a:schemeClr val="bg1"/>
              </a:solidFill>
              <a:latin typeface="+mn-lt"/>
            </a:endParaRPr>
          </a:p>
        </p:txBody>
      </p:sp>
      <p:sp>
        <p:nvSpPr>
          <p:cNvPr id="14" name="Text Placeholder 15"/>
          <p:cNvSpPr>
            <a:spLocks noGrp="1"/>
          </p:cNvSpPr>
          <p:nvPr>
            <p:ph type="body" idx="18" hasCustomPrompt="1"/>
          </p:nvPr>
        </p:nvSpPr>
        <p:spPr>
          <a:xfrm>
            <a:off x="754905" y="1441618"/>
            <a:ext cx="8229600" cy="518337"/>
          </a:xfrm>
        </p:spPr>
        <p:txBody>
          <a:bodyPr anchor="b">
            <a:noAutofit/>
          </a:bodyPr>
          <a:lstStyle>
            <a:lvl1pPr marL="0" indent="0">
              <a:lnSpc>
                <a:spcPct val="80000"/>
              </a:lnSpc>
              <a:buNone/>
              <a:defRPr sz="3200" b="0" i="0" baseline="0">
                <a:solidFill>
                  <a:schemeClr val="bg1"/>
                </a:solidFill>
                <a:latin typeface="+mn-lt"/>
              </a:defRPr>
            </a:lvl1pPr>
            <a:lvl2pPr marL="0" indent="0">
              <a:defRPr>
                <a:solidFill>
                  <a:schemeClr val="bg1"/>
                </a:solidFill>
              </a:defRPr>
            </a:lvl2pPr>
          </a:lstStyle>
          <a:p>
            <a:pPr lvl="0"/>
            <a:r>
              <a:rPr lang="en-US" dirty="0" smtClean="0"/>
              <a:t>Activity Title</a:t>
            </a:r>
          </a:p>
        </p:txBody>
      </p:sp>
      <p:pic>
        <p:nvPicPr>
          <p:cNvPr id="11" name="Picture 10" descr="activity white.png"/>
          <p:cNvPicPr>
            <a:picLocks noChangeAspect="1"/>
          </p:cNvPicPr>
          <p:nvPr userDrawn="1"/>
        </p:nvPicPr>
        <p:blipFill>
          <a:blip r:embed="rId2" cstate="print"/>
          <a:stretch>
            <a:fillRect/>
          </a:stretch>
        </p:blipFill>
        <p:spPr>
          <a:xfrm>
            <a:off x="8350251" y="155433"/>
            <a:ext cx="470916" cy="555259"/>
          </a:xfrm>
          <a:prstGeom prst="rect">
            <a:avLst/>
          </a:prstGeom>
        </p:spPr>
      </p:pic>
    </p:spTree>
    <p:extLst>
      <p:ext uri="{BB962C8B-B14F-4D97-AF65-F5344CB8AC3E}">
        <p14:creationId xmlns:p14="http://schemas.microsoft.com/office/powerpoint/2010/main" val="4251783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Lesson Title 1-column">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lesson_white-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1" y="4"/>
            <a:ext cx="1155438" cy="1273945"/>
          </a:xfrm>
          <a:prstGeom prst="rect">
            <a:avLst/>
          </a:prstGeom>
        </p:spPr>
      </p:pic>
      <p:sp>
        <p:nvSpPr>
          <p:cNvPr id="7" name="Text Placeholder 15"/>
          <p:cNvSpPr>
            <a:spLocks noGrp="1"/>
          </p:cNvSpPr>
          <p:nvPr>
            <p:ph type="body" idx="14" hasCustomPrompt="1"/>
          </p:nvPr>
        </p:nvSpPr>
        <p:spPr>
          <a:xfrm>
            <a:off x="762000" y="2038350"/>
            <a:ext cx="6965950" cy="838200"/>
          </a:xfrm>
        </p:spPr>
        <p:txBody>
          <a:bodyPr>
            <a:noAutofit/>
          </a:bodyPr>
          <a:lstStyle>
            <a:lvl1pPr marL="0" indent="0">
              <a:buNone/>
              <a:defRPr sz="2000" b="0" i="0" baseline="0">
                <a:solidFill>
                  <a:schemeClr val="bg1"/>
                </a:solidFill>
                <a:latin typeface="+mn-lt"/>
              </a:defRPr>
            </a:lvl1pPr>
          </a:lstStyle>
          <a:p>
            <a:pPr lvl="0"/>
            <a:r>
              <a:rPr lang="en-US" dirty="0" smtClean="0"/>
              <a:t>Objective:</a:t>
            </a:r>
          </a:p>
        </p:txBody>
      </p:sp>
      <p:sp>
        <p:nvSpPr>
          <p:cNvPr id="8" name="Slide Number Placeholder 7"/>
          <p:cNvSpPr>
            <a:spLocks noGrp="1"/>
          </p:cNvSpPr>
          <p:nvPr>
            <p:ph type="sldNum" sz="quarter" idx="15"/>
          </p:nvPr>
        </p:nvSpPr>
        <p:spPr/>
        <p:txBody>
          <a:bodyPr/>
          <a:lstStyle>
            <a:lvl1pPr>
              <a:defRPr>
                <a:solidFill>
                  <a:schemeClr val="bg1"/>
                </a:solidFill>
              </a:defRPr>
            </a:lvl1pPr>
          </a:lstStyle>
          <a:p>
            <a:pPr algn="ctr"/>
            <a:fld id="{F7BDED22-11C7-456A-B829-4ED810F305A6}" type="slidenum">
              <a:rPr lang="en-US" smtClean="0"/>
              <a:pPr algn="ctr"/>
              <a:t>‹#›</a:t>
            </a:fld>
            <a:endParaRPr lang="en-US" dirty="0"/>
          </a:p>
        </p:txBody>
      </p:sp>
      <p:sp>
        <p:nvSpPr>
          <p:cNvPr id="16" name="Text Placeholder 14"/>
          <p:cNvSpPr>
            <a:spLocks noGrp="1"/>
          </p:cNvSpPr>
          <p:nvPr>
            <p:ph type="body" sz="quarter" idx="19" hasCustomPrompt="1"/>
          </p:nvPr>
        </p:nvSpPr>
        <p:spPr>
          <a:xfrm>
            <a:off x="758456" y="3055088"/>
            <a:ext cx="6988544"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
        <p:nvSpPr>
          <p:cNvPr id="9" name="Text Placeholder 15"/>
          <p:cNvSpPr>
            <a:spLocks noGrp="1"/>
          </p:cNvSpPr>
          <p:nvPr>
            <p:ph type="body" idx="10" hasCustomPrompt="1"/>
          </p:nvPr>
        </p:nvSpPr>
        <p:spPr>
          <a:xfrm>
            <a:off x="762000" y="457200"/>
            <a:ext cx="6997700" cy="762000"/>
          </a:xfrm>
        </p:spPr>
        <p:txBody>
          <a:bodyPr anchor="b">
            <a:noAutofit/>
          </a:bodyPr>
          <a:lstStyle>
            <a:lvl1pPr marL="0" indent="0">
              <a:buNone/>
              <a:defRPr sz="4400" b="0" i="0" baseline="0">
                <a:solidFill>
                  <a:schemeClr val="bg1"/>
                </a:solidFill>
                <a:latin typeface="+mn-lt"/>
              </a:defRPr>
            </a:lvl1pPr>
          </a:lstStyle>
          <a:p>
            <a:pPr lvl="0"/>
            <a:r>
              <a:rPr lang="en-US" dirty="0" smtClean="0"/>
              <a:t>Lesson # </a:t>
            </a:r>
          </a:p>
        </p:txBody>
      </p:sp>
      <p:sp>
        <p:nvSpPr>
          <p:cNvPr id="12" name="Text Placeholder 15"/>
          <p:cNvSpPr>
            <a:spLocks noGrp="1"/>
          </p:cNvSpPr>
          <p:nvPr>
            <p:ph type="body" idx="20" hasCustomPrompt="1"/>
          </p:nvPr>
        </p:nvSpPr>
        <p:spPr>
          <a:xfrm>
            <a:off x="762000" y="1149350"/>
            <a:ext cx="6997700" cy="533400"/>
          </a:xfrm>
        </p:spPr>
        <p:txBody>
          <a:bodyPr>
            <a:noAutofit/>
          </a:bodyPr>
          <a:lstStyle>
            <a:lvl1pPr marL="0" indent="0">
              <a:buNone/>
              <a:defRPr sz="3200" b="0" i="0" baseline="0">
                <a:solidFill>
                  <a:schemeClr val="bg1"/>
                </a:solidFill>
                <a:latin typeface="+mn-lt"/>
              </a:defRPr>
            </a:lvl1pPr>
          </a:lstStyle>
          <a:p>
            <a:pPr lvl="0"/>
            <a:r>
              <a:rPr lang="en-US" dirty="0" smtClean="0"/>
              <a:t>Lesson Title </a:t>
            </a:r>
          </a:p>
        </p:txBody>
      </p:sp>
    </p:spTree>
    <p:extLst>
      <p:ext uri="{BB962C8B-B14F-4D97-AF65-F5344CB8AC3E}">
        <p14:creationId xmlns:p14="http://schemas.microsoft.com/office/powerpoint/2010/main" val="121638700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esson Title">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lesson_white-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1" y="5"/>
            <a:ext cx="1155438" cy="1273945"/>
          </a:xfrm>
          <a:prstGeom prst="rect">
            <a:avLst/>
          </a:prstGeom>
        </p:spPr>
      </p:pic>
      <p:sp>
        <p:nvSpPr>
          <p:cNvPr id="17" name="Text Placeholder 15"/>
          <p:cNvSpPr>
            <a:spLocks noGrp="1"/>
          </p:cNvSpPr>
          <p:nvPr>
            <p:ph type="body" idx="10" hasCustomPrompt="1"/>
          </p:nvPr>
        </p:nvSpPr>
        <p:spPr>
          <a:xfrm>
            <a:off x="762000" y="457200"/>
            <a:ext cx="6997700" cy="1428750"/>
          </a:xfrm>
        </p:spPr>
        <p:txBody>
          <a:bodyPr>
            <a:noAutofit/>
          </a:bodyPr>
          <a:lstStyle>
            <a:lvl1pPr marL="0" indent="0">
              <a:buNone/>
              <a:defRPr sz="4400" b="0" i="0" baseline="0">
                <a:solidFill>
                  <a:schemeClr val="bg1"/>
                </a:solidFill>
                <a:latin typeface="+mn-lt"/>
              </a:defRPr>
            </a:lvl1pPr>
          </a:lstStyle>
          <a:p>
            <a:pPr lvl="0"/>
            <a:r>
              <a:rPr lang="en-US" dirty="0" smtClean="0"/>
              <a:t>Lesson # </a:t>
            </a:r>
            <a:br>
              <a:rPr lang="en-US" dirty="0" smtClean="0"/>
            </a:br>
            <a:r>
              <a:rPr lang="en-US" dirty="0" smtClean="0"/>
              <a:t>Lesson Title</a:t>
            </a:r>
          </a:p>
        </p:txBody>
      </p:sp>
      <p:sp>
        <p:nvSpPr>
          <p:cNvPr id="7" name="Text Placeholder 15"/>
          <p:cNvSpPr>
            <a:spLocks noGrp="1"/>
          </p:cNvSpPr>
          <p:nvPr>
            <p:ph type="body" idx="14" hasCustomPrompt="1"/>
          </p:nvPr>
        </p:nvSpPr>
        <p:spPr>
          <a:xfrm>
            <a:off x="762000" y="2038350"/>
            <a:ext cx="6965950" cy="838200"/>
          </a:xfrm>
        </p:spPr>
        <p:txBody>
          <a:bodyPr>
            <a:noAutofit/>
          </a:bodyPr>
          <a:lstStyle>
            <a:lvl1pPr marL="0" indent="0">
              <a:buNone/>
              <a:defRPr sz="2000" b="0" i="0" baseline="0">
                <a:solidFill>
                  <a:schemeClr val="bg1"/>
                </a:solidFill>
                <a:latin typeface="+mn-lt"/>
              </a:defRPr>
            </a:lvl1pPr>
          </a:lstStyle>
          <a:p>
            <a:pPr lvl="0"/>
            <a:r>
              <a:rPr lang="en-US" dirty="0" smtClean="0"/>
              <a:t>Objective:</a:t>
            </a:r>
          </a:p>
        </p:txBody>
      </p:sp>
      <p:sp>
        <p:nvSpPr>
          <p:cNvPr id="8" name="Slide Number Placeholder 7"/>
          <p:cNvSpPr>
            <a:spLocks noGrp="1"/>
          </p:cNvSpPr>
          <p:nvPr>
            <p:ph type="sldNum" sz="quarter" idx="15"/>
          </p:nvPr>
        </p:nvSpPr>
        <p:spPr/>
        <p:txBody>
          <a:bodyPr/>
          <a:lstStyle>
            <a:lvl1pPr>
              <a:defRPr>
                <a:solidFill>
                  <a:schemeClr val="bg1"/>
                </a:solidFill>
              </a:defRPr>
            </a:lvl1pPr>
          </a:lstStyle>
          <a:p>
            <a:fld id="{F7BDED22-11C7-456A-B829-4ED810F305A6}" type="slidenum">
              <a:rPr lang="en-US" smtClean="0"/>
              <a:pPr/>
              <a:t>‹#›</a:t>
            </a:fld>
            <a:endParaRPr lang="en-US" dirty="0"/>
          </a:p>
        </p:txBody>
      </p:sp>
      <p:sp>
        <p:nvSpPr>
          <p:cNvPr id="15" name="Text Placeholder 14"/>
          <p:cNvSpPr>
            <a:spLocks noGrp="1"/>
          </p:cNvSpPr>
          <p:nvPr>
            <p:ph type="body" sz="quarter" idx="18" hasCustomPrompt="1"/>
          </p:nvPr>
        </p:nvSpPr>
        <p:spPr>
          <a:xfrm>
            <a:off x="4348717" y="3051543"/>
            <a:ext cx="3349072"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
        <p:nvSpPr>
          <p:cNvPr id="16" name="Text Placeholder 14"/>
          <p:cNvSpPr>
            <a:spLocks noGrp="1"/>
          </p:cNvSpPr>
          <p:nvPr>
            <p:ph type="body" sz="quarter" idx="19" hasCustomPrompt="1"/>
          </p:nvPr>
        </p:nvSpPr>
        <p:spPr>
          <a:xfrm>
            <a:off x="758456" y="3055088"/>
            <a:ext cx="3349072"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Tree>
    <p:extLst>
      <p:ext uri="{BB962C8B-B14F-4D97-AF65-F5344CB8AC3E}">
        <p14:creationId xmlns:p14="http://schemas.microsoft.com/office/powerpoint/2010/main" val="7542163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esson Title 1-column">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lesson_white-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1" y="5"/>
            <a:ext cx="1155438" cy="1273945"/>
          </a:xfrm>
          <a:prstGeom prst="rect">
            <a:avLst/>
          </a:prstGeom>
        </p:spPr>
      </p:pic>
      <p:sp>
        <p:nvSpPr>
          <p:cNvPr id="17" name="Text Placeholder 15"/>
          <p:cNvSpPr>
            <a:spLocks noGrp="1"/>
          </p:cNvSpPr>
          <p:nvPr>
            <p:ph type="body" idx="10" hasCustomPrompt="1"/>
          </p:nvPr>
        </p:nvSpPr>
        <p:spPr>
          <a:xfrm>
            <a:off x="762000" y="457200"/>
            <a:ext cx="6997700" cy="1428750"/>
          </a:xfrm>
        </p:spPr>
        <p:txBody>
          <a:bodyPr>
            <a:noAutofit/>
          </a:bodyPr>
          <a:lstStyle>
            <a:lvl1pPr marL="0" indent="0">
              <a:buNone/>
              <a:defRPr sz="4400" b="0" i="0" baseline="0">
                <a:solidFill>
                  <a:schemeClr val="bg1"/>
                </a:solidFill>
                <a:latin typeface="+mn-lt"/>
              </a:defRPr>
            </a:lvl1pPr>
          </a:lstStyle>
          <a:p>
            <a:pPr lvl="0"/>
            <a:r>
              <a:rPr lang="en-US" dirty="0" smtClean="0"/>
              <a:t>Lesson # </a:t>
            </a:r>
            <a:br>
              <a:rPr lang="en-US" dirty="0" smtClean="0"/>
            </a:br>
            <a:r>
              <a:rPr lang="en-US" dirty="0" smtClean="0"/>
              <a:t>Lesson Title</a:t>
            </a:r>
          </a:p>
        </p:txBody>
      </p:sp>
      <p:sp>
        <p:nvSpPr>
          <p:cNvPr id="7" name="Text Placeholder 15"/>
          <p:cNvSpPr>
            <a:spLocks noGrp="1"/>
          </p:cNvSpPr>
          <p:nvPr>
            <p:ph type="body" idx="14" hasCustomPrompt="1"/>
          </p:nvPr>
        </p:nvSpPr>
        <p:spPr>
          <a:xfrm>
            <a:off x="762000" y="2038350"/>
            <a:ext cx="6965950" cy="838200"/>
          </a:xfrm>
        </p:spPr>
        <p:txBody>
          <a:bodyPr>
            <a:noAutofit/>
          </a:bodyPr>
          <a:lstStyle>
            <a:lvl1pPr marL="0" indent="0">
              <a:buNone/>
              <a:defRPr sz="2000" b="0" i="0" baseline="0">
                <a:solidFill>
                  <a:schemeClr val="bg1"/>
                </a:solidFill>
                <a:latin typeface="+mn-lt"/>
              </a:defRPr>
            </a:lvl1pPr>
          </a:lstStyle>
          <a:p>
            <a:pPr lvl="0"/>
            <a:r>
              <a:rPr lang="en-US" dirty="0" smtClean="0"/>
              <a:t>Objective:</a:t>
            </a:r>
          </a:p>
        </p:txBody>
      </p:sp>
      <p:sp>
        <p:nvSpPr>
          <p:cNvPr id="8" name="Slide Number Placeholder 7"/>
          <p:cNvSpPr>
            <a:spLocks noGrp="1"/>
          </p:cNvSpPr>
          <p:nvPr>
            <p:ph type="sldNum" sz="quarter" idx="15"/>
          </p:nvPr>
        </p:nvSpPr>
        <p:spPr/>
        <p:txBody>
          <a:bodyPr/>
          <a:lstStyle>
            <a:lvl1pPr>
              <a:defRPr>
                <a:solidFill>
                  <a:schemeClr val="bg1"/>
                </a:solidFill>
              </a:defRPr>
            </a:lvl1pPr>
          </a:lstStyle>
          <a:p>
            <a:fld id="{F7BDED22-11C7-456A-B829-4ED810F305A6}" type="slidenum">
              <a:rPr lang="en-US" smtClean="0"/>
              <a:pPr/>
              <a:t>‹#›</a:t>
            </a:fld>
            <a:endParaRPr lang="en-US" dirty="0"/>
          </a:p>
        </p:txBody>
      </p:sp>
      <p:sp>
        <p:nvSpPr>
          <p:cNvPr id="16" name="Text Placeholder 14"/>
          <p:cNvSpPr>
            <a:spLocks noGrp="1"/>
          </p:cNvSpPr>
          <p:nvPr>
            <p:ph type="body" sz="quarter" idx="19" hasCustomPrompt="1"/>
          </p:nvPr>
        </p:nvSpPr>
        <p:spPr>
          <a:xfrm>
            <a:off x="758456" y="3055088"/>
            <a:ext cx="6988544"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Tree>
    <p:extLst>
      <p:ext uri="{BB962C8B-B14F-4D97-AF65-F5344CB8AC3E}">
        <p14:creationId xmlns:p14="http://schemas.microsoft.com/office/powerpoint/2010/main" val="7542163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Lesson Title - alternate">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lesson_white-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1" y="5"/>
            <a:ext cx="1155438" cy="1273945"/>
          </a:xfrm>
          <a:prstGeom prst="rect">
            <a:avLst/>
          </a:prstGeom>
        </p:spPr>
      </p:pic>
      <p:sp>
        <p:nvSpPr>
          <p:cNvPr id="17" name="Text Placeholder 15"/>
          <p:cNvSpPr>
            <a:spLocks noGrp="1"/>
          </p:cNvSpPr>
          <p:nvPr>
            <p:ph type="body" idx="10" hasCustomPrompt="1"/>
          </p:nvPr>
        </p:nvSpPr>
        <p:spPr>
          <a:xfrm>
            <a:off x="762000" y="457200"/>
            <a:ext cx="6997700" cy="1428750"/>
          </a:xfrm>
        </p:spPr>
        <p:txBody>
          <a:bodyPr>
            <a:noAutofit/>
          </a:bodyPr>
          <a:lstStyle>
            <a:lvl1pPr marL="0" indent="0">
              <a:buNone/>
              <a:defRPr sz="4400" b="0" i="0" baseline="0">
                <a:solidFill>
                  <a:schemeClr val="bg1"/>
                </a:solidFill>
                <a:latin typeface="+mn-lt"/>
              </a:defRPr>
            </a:lvl1pPr>
          </a:lstStyle>
          <a:p>
            <a:pPr lvl="0"/>
            <a:r>
              <a:rPr lang="en-US" dirty="0" smtClean="0"/>
              <a:t>Lesson # </a:t>
            </a:r>
            <a:br>
              <a:rPr lang="en-US" dirty="0" smtClean="0"/>
            </a:br>
            <a:r>
              <a:rPr lang="en-US" dirty="0" smtClean="0"/>
              <a:t>Lesson Title</a:t>
            </a:r>
          </a:p>
        </p:txBody>
      </p:sp>
      <p:sp>
        <p:nvSpPr>
          <p:cNvPr id="7" name="Text Placeholder 15"/>
          <p:cNvSpPr>
            <a:spLocks noGrp="1"/>
          </p:cNvSpPr>
          <p:nvPr>
            <p:ph type="body" idx="14" hasCustomPrompt="1"/>
          </p:nvPr>
        </p:nvSpPr>
        <p:spPr>
          <a:xfrm>
            <a:off x="762000" y="2038350"/>
            <a:ext cx="6965950" cy="838200"/>
          </a:xfrm>
        </p:spPr>
        <p:txBody>
          <a:bodyPr>
            <a:noAutofit/>
          </a:bodyPr>
          <a:lstStyle>
            <a:lvl1pPr marL="0" indent="0">
              <a:buNone/>
              <a:defRPr sz="2000" b="0" i="0" baseline="0">
                <a:solidFill>
                  <a:schemeClr val="bg1"/>
                </a:solidFill>
                <a:latin typeface="+mn-lt"/>
              </a:defRPr>
            </a:lvl1pPr>
          </a:lstStyle>
          <a:p>
            <a:pPr lvl="0"/>
            <a:r>
              <a:rPr lang="en-US" dirty="0" smtClean="0"/>
              <a:t>Objective:</a:t>
            </a:r>
          </a:p>
        </p:txBody>
      </p:sp>
      <p:sp>
        <p:nvSpPr>
          <p:cNvPr id="8" name="Slide Number Placeholder 7"/>
          <p:cNvSpPr>
            <a:spLocks noGrp="1"/>
          </p:cNvSpPr>
          <p:nvPr>
            <p:ph type="sldNum" sz="quarter" idx="15"/>
          </p:nvPr>
        </p:nvSpPr>
        <p:spPr/>
        <p:txBody>
          <a:bodyPr/>
          <a:lstStyle>
            <a:lvl1pPr>
              <a:defRPr>
                <a:solidFill>
                  <a:schemeClr val="bg1"/>
                </a:solidFill>
              </a:defRPr>
            </a:lvl1pPr>
          </a:lstStyle>
          <a:p>
            <a:fld id="{F7BDED22-11C7-456A-B829-4ED810F305A6}" type="slidenum">
              <a:rPr lang="en-US" smtClean="0"/>
              <a:pPr/>
              <a:t>‹#›</a:t>
            </a:fld>
            <a:endParaRPr lang="en-US" dirty="0"/>
          </a:p>
        </p:txBody>
      </p:sp>
      <p:sp>
        <p:nvSpPr>
          <p:cNvPr id="15" name="Text Placeholder 14"/>
          <p:cNvSpPr>
            <a:spLocks noGrp="1"/>
          </p:cNvSpPr>
          <p:nvPr>
            <p:ph type="body" sz="quarter" idx="18" hasCustomPrompt="1"/>
          </p:nvPr>
        </p:nvSpPr>
        <p:spPr>
          <a:xfrm>
            <a:off x="4348717" y="3051543"/>
            <a:ext cx="3349072"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
        <p:nvSpPr>
          <p:cNvPr id="16" name="Text Placeholder 14"/>
          <p:cNvSpPr>
            <a:spLocks noGrp="1"/>
          </p:cNvSpPr>
          <p:nvPr>
            <p:ph type="body" sz="quarter" idx="19" hasCustomPrompt="1"/>
          </p:nvPr>
        </p:nvSpPr>
        <p:spPr>
          <a:xfrm>
            <a:off x="758456" y="3055088"/>
            <a:ext cx="3349072"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Tree>
    <p:extLst>
      <p:ext uri="{BB962C8B-B14F-4D97-AF65-F5344CB8AC3E}">
        <p14:creationId xmlns:p14="http://schemas.microsoft.com/office/powerpoint/2010/main" val="7542163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Lesson Title alternate 1-column">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lesson_white-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1" y="5"/>
            <a:ext cx="1155438" cy="1273945"/>
          </a:xfrm>
          <a:prstGeom prst="rect">
            <a:avLst/>
          </a:prstGeom>
        </p:spPr>
      </p:pic>
      <p:sp>
        <p:nvSpPr>
          <p:cNvPr id="17" name="Text Placeholder 15"/>
          <p:cNvSpPr>
            <a:spLocks noGrp="1"/>
          </p:cNvSpPr>
          <p:nvPr>
            <p:ph type="body" idx="10" hasCustomPrompt="1"/>
          </p:nvPr>
        </p:nvSpPr>
        <p:spPr>
          <a:xfrm>
            <a:off x="762000" y="457200"/>
            <a:ext cx="6997700" cy="1428750"/>
          </a:xfrm>
        </p:spPr>
        <p:txBody>
          <a:bodyPr>
            <a:noAutofit/>
          </a:bodyPr>
          <a:lstStyle>
            <a:lvl1pPr marL="0" indent="0">
              <a:buNone/>
              <a:defRPr sz="4400" b="0" i="0" baseline="0">
                <a:solidFill>
                  <a:schemeClr val="bg1"/>
                </a:solidFill>
                <a:latin typeface="+mn-lt"/>
              </a:defRPr>
            </a:lvl1pPr>
          </a:lstStyle>
          <a:p>
            <a:pPr lvl="0"/>
            <a:r>
              <a:rPr lang="en-US" dirty="0" smtClean="0"/>
              <a:t>Lesson # </a:t>
            </a:r>
            <a:br>
              <a:rPr lang="en-US" dirty="0" smtClean="0"/>
            </a:br>
            <a:r>
              <a:rPr lang="en-US" dirty="0" smtClean="0"/>
              <a:t>Lesson Title</a:t>
            </a:r>
          </a:p>
        </p:txBody>
      </p:sp>
      <p:sp>
        <p:nvSpPr>
          <p:cNvPr id="7" name="Text Placeholder 15"/>
          <p:cNvSpPr>
            <a:spLocks noGrp="1"/>
          </p:cNvSpPr>
          <p:nvPr>
            <p:ph type="body" idx="14" hasCustomPrompt="1"/>
          </p:nvPr>
        </p:nvSpPr>
        <p:spPr>
          <a:xfrm>
            <a:off x="762000" y="2038350"/>
            <a:ext cx="6965950" cy="838200"/>
          </a:xfrm>
        </p:spPr>
        <p:txBody>
          <a:bodyPr>
            <a:noAutofit/>
          </a:bodyPr>
          <a:lstStyle>
            <a:lvl1pPr marL="0" indent="0">
              <a:buNone/>
              <a:defRPr sz="2000" b="0" i="0" baseline="0">
                <a:solidFill>
                  <a:schemeClr val="bg1"/>
                </a:solidFill>
                <a:latin typeface="+mn-lt"/>
              </a:defRPr>
            </a:lvl1pPr>
          </a:lstStyle>
          <a:p>
            <a:pPr lvl="0"/>
            <a:r>
              <a:rPr lang="en-US" dirty="0" smtClean="0"/>
              <a:t>Objective:</a:t>
            </a:r>
          </a:p>
        </p:txBody>
      </p:sp>
      <p:sp>
        <p:nvSpPr>
          <p:cNvPr id="8" name="Slide Number Placeholder 7"/>
          <p:cNvSpPr>
            <a:spLocks noGrp="1"/>
          </p:cNvSpPr>
          <p:nvPr>
            <p:ph type="sldNum" sz="quarter" idx="15"/>
          </p:nvPr>
        </p:nvSpPr>
        <p:spPr/>
        <p:txBody>
          <a:bodyPr/>
          <a:lstStyle>
            <a:lvl1pPr>
              <a:defRPr>
                <a:solidFill>
                  <a:schemeClr val="bg1"/>
                </a:solidFill>
              </a:defRPr>
            </a:lvl1pPr>
          </a:lstStyle>
          <a:p>
            <a:fld id="{F7BDED22-11C7-456A-B829-4ED810F305A6}" type="slidenum">
              <a:rPr lang="en-US" smtClean="0"/>
              <a:pPr/>
              <a:t>‹#›</a:t>
            </a:fld>
            <a:endParaRPr lang="en-US" dirty="0"/>
          </a:p>
        </p:txBody>
      </p:sp>
      <p:sp>
        <p:nvSpPr>
          <p:cNvPr id="16" name="Text Placeholder 14"/>
          <p:cNvSpPr>
            <a:spLocks noGrp="1"/>
          </p:cNvSpPr>
          <p:nvPr>
            <p:ph type="body" sz="quarter" idx="19" hasCustomPrompt="1"/>
          </p:nvPr>
        </p:nvSpPr>
        <p:spPr>
          <a:xfrm>
            <a:off x="758456" y="3055088"/>
            <a:ext cx="6988544" cy="1701210"/>
          </a:xfrm>
        </p:spPr>
        <p:txBody>
          <a:bodyPr>
            <a:normAutofit/>
          </a:bodyPr>
          <a:lstStyle>
            <a:lvl1pPr marL="339725" indent="-339725">
              <a:buClrTx/>
              <a:buFont typeface="+mj-lt"/>
              <a:buAutoNum type="alphaUcPeriod"/>
              <a:defRPr sz="1600">
                <a:solidFill>
                  <a:schemeClr val="bg2"/>
                </a:solidFill>
                <a:latin typeface="+mn-lt"/>
              </a:defRPr>
            </a:lvl1pPr>
          </a:lstStyle>
          <a:p>
            <a:pPr lvl="0"/>
            <a:r>
              <a:rPr lang="en-US" dirty="0" smtClean="0"/>
              <a:t>Subject</a:t>
            </a:r>
          </a:p>
        </p:txBody>
      </p:sp>
    </p:spTree>
    <p:extLst>
      <p:ext uri="{BB962C8B-B14F-4D97-AF65-F5344CB8AC3E}">
        <p14:creationId xmlns:p14="http://schemas.microsoft.com/office/powerpoint/2010/main" val="7542163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 name="Rectangle 4"/>
          <p:cNvSpPr txBox="1">
            <a:spLocks noChangeArrowheads="1"/>
          </p:cNvSpPr>
          <p:nvPr/>
        </p:nvSpPr>
        <p:spPr>
          <a:xfrm>
            <a:off x="685800" y="1428754"/>
            <a:ext cx="8170003" cy="723069"/>
          </a:xfrm>
          <a:prstGeom prst="rect">
            <a:avLst/>
          </a:prstGeom>
        </p:spPr>
        <p:txBody>
          <a:bodyPr vert="horz" lIns="91435" tIns="45717" rIns="91435" bIns="45717" rtlCol="0" anchor="t">
            <a:noAutofit/>
          </a:bodyPr>
          <a:lstStyle>
            <a:lvl1pPr algn="l" defTabSz="457174" rtl="0" eaLnBrk="1" latinLnBrk="0" hangingPunct="1">
              <a:spcBef>
                <a:spcPct val="0"/>
              </a:spcBef>
              <a:buNone/>
              <a:defRPr sz="3200" b="0" i="0" kern="1200" spc="-100">
                <a:solidFill>
                  <a:schemeClr val="accent1"/>
                </a:solidFill>
                <a:latin typeface="+mn-lt"/>
                <a:ea typeface="+mj-ea"/>
                <a:cs typeface="Arial"/>
              </a:defRPr>
            </a:lvl1pPr>
          </a:lstStyle>
          <a:p>
            <a:pPr>
              <a:lnSpc>
                <a:spcPct val="90000"/>
              </a:lnSpc>
            </a:pPr>
            <a:endParaRPr lang="en-US" sz="5000" dirty="0">
              <a:solidFill>
                <a:schemeClr val="bg1"/>
              </a:solidFill>
              <a:latin typeface="Univers LT Std 45 Light"/>
              <a:cs typeface="Lato Light"/>
            </a:endParaRPr>
          </a:p>
        </p:txBody>
      </p:sp>
      <p:pic>
        <p:nvPicPr>
          <p:cNvPr id="12" name="Picture 11" descr="icons and stuff-1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7511" y="145936"/>
            <a:ext cx="913488" cy="1143917"/>
          </a:xfrm>
          <a:prstGeom prst="rect">
            <a:avLst/>
          </a:prstGeom>
        </p:spPr>
      </p:pic>
      <p:sp>
        <p:nvSpPr>
          <p:cNvPr id="7" name="Text Placeholder 15"/>
          <p:cNvSpPr>
            <a:spLocks noGrp="1"/>
          </p:cNvSpPr>
          <p:nvPr>
            <p:ph type="body" idx="10" hasCustomPrompt="1"/>
          </p:nvPr>
        </p:nvSpPr>
        <p:spPr>
          <a:xfrm>
            <a:off x="762000" y="666750"/>
            <a:ext cx="7023100" cy="1428750"/>
          </a:xfrm>
        </p:spPr>
        <p:txBody>
          <a:bodyPr anchor="b">
            <a:noAutofit/>
          </a:bodyPr>
          <a:lstStyle>
            <a:lvl1pPr marL="0" indent="0">
              <a:buNone/>
              <a:defRPr sz="4400" b="0" i="0" baseline="0">
                <a:solidFill>
                  <a:srgbClr val="1B5095"/>
                </a:solidFill>
                <a:latin typeface="+mn-lt"/>
              </a:defRPr>
            </a:lvl1pPr>
          </a:lstStyle>
          <a:p>
            <a:pPr lvl="0"/>
            <a:r>
              <a:rPr lang="en-US" dirty="0" smtClean="0"/>
              <a:t>Click to add Section Title</a:t>
            </a:r>
          </a:p>
        </p:txBody>
      </p:sp>
      <p:sp>
        <p:nvSpPr>
          <p:cNvPr id="8" name="Text Placeholder 15"/>
          <p:cNvSpPr>
            <a:spLocks noGrp="1"/>
          </p:cNvSpPr>
          <p:nvPr>
            <p:ph type="body" idx="12" hasCustomPrompt="1"/>
          </p:nvPr>
        </p:nvSpPr>
        <p:spPr>
          <a:xfrm>
            <a:off x="762000" y="2190750"/>
            <a:ext cx="7010400" cy="819150"/>
          </a:xfrm>
        </p:spPr>
        <p:txBody>
          <a:bodyPr>
            <a:noAutofit/>
          </a:bodyPr>
          <a:lstStyle>
            <a:lvl1pPr marL="0" indent="0">
              <a:buNone/>
              <a:defRPr sz="2000" b="0" i="0" baseline="0">
                <a:solidFill>
                  <a:srgbClr val="1B5095"/>
                </a:solidFill>
                <a:latin typeface="+mn-lt"/>
              </a:defRPr>
            </a:lvl1pPr>
          </a:lstStyle>
          <a:p>
            <a:pPr lvl="0"/>
            <a:r>
              <a:rPr lang="en-US" dirty="0" smtClean="0"/>
              <a:t>Click to add Objective: </a:t>
            </a:r>
          </a:p>
        </p:txBody>
      </p:sp>
      <p:sp>
        <p:nvSpPr>
          <p:cNvPr id="9" name="Text Placeholder 2"/>
          <p:cNvSpPr>
            <a:spLocks noGrp="1"/>
          </p:cNvSpPr>
          <p:nvPr>
            <p:ph type="body" sz="quarter" idx="15" hasCustomPrompt="1"/>
          </p:nvPr>
        </p:nvSpPr>
        <p:spPr>
          <a:xfrm>
            <a:off x="762000" y="3352800"/>
            <a:ext cx="3352800" cy="1200150"/>
          </a:xfrm>
        </p:spPr>
        <p:txBody>
          <a:bodyPr>
            <a:normAutofit/>
          </a:bodyPr>
          <a:lstStyle>
            <a:lvl1pPr marL="342900" indent="-342900">
              <a:buClrTx/>
              <a:buFont typeface="Arial" pitchFamily="34" charset="0"/>
              <a:buChar char="•"/>
              <a:defRPr sz="1600"/>
            </a:lvl1pPr>
            <a:lvl5pPr>
              <a:defRPr sz="1600"/>
            </a:lvl5pPr>
          </a:lstStyle>
          <a:p>
            <a:pPr lvl="0"/>
            <a:r>
              <a:rPr lang="en-US" dirty="0" smtClean="0"/>
              <a:t>Subject</a:t>
            </a:r>
            <a:endParaRPr lang="en-US" dirty="0"/>
          </a:p>
        </p:txBody>
      </p:sp>
      <p:sp>
        <p:nvSpPr>
          <p:cNvPr id="10" name="Text Placeholder 2"/>
          <p:cNvSpPr>
            <a:spLocks noGrp="1"/>
          </p:cNvSpPr>
          <p:nvPr>
            <p:ph type="body" sz="quarter" idx="16" hasCustomPrompt="1"/>
          </p:nvPr>
        </p:nvSpPr>
        <p:spPr>
          <a:xfrm>
            <a:off x="4343400" y="3352800"/>
            <a:ext cx="3352800" cy="1200150"/>
          </a:xfrm>
        </p:spPr>
        <p:txBody>
          <a:bodyPr>
            <a:normAutofit/>
          </a:bodyPr>
          <a:lstStyle>
            <a:lvl1pPr marL="342900" indent="-342900">
              <a:buClrTx/>
              <a:buFont typeface="Arial" pitchFamily="34" charset="0"/>
              <a:buChar char="•"/>
              <a:defRPr sz="1600"/>
            </a:lvl1pPr>
            <a:lvl5pPr>
              <a:defRPr sz="1600"/>
            </a:lvl5pPr>
          </a:lstStyle>
          <a:p>
            <a:pPr lvl="0"/>
            <a:r>
              <a:rPr lang="en-US" dirty="0" smtClean="0"/>
              <a:t>Subject</a:t>
            </a:r>
            <a:endParaRPr lang="en-US" dirty="0"/>
          </a:p>
        </p:txBody>
      </p:sp>
      <p:sp>
        <p:nvSpPr>
          <p:cNvPr id="11" name="Slide Number Placeholder 10"/>
          <p:cNvSpPr>
            <a:spLocks noGrp="1"/>
          </p:cNvSpPr>
          <p:nvPr>
            <p:ph type="sldNum" sz="quarter" idx="17"/>
          </p:nvPr>
        </p:nvSpPr>
        <p:spPr/>
        <p:txBody>
          <a:bodyPr/>
          <a:lstStyle/>
          <a:p>
            <a:pPr algn="ctr"/>
            <a:fld id="{F7BDED22-11C7-456A-B829-4ED810F305A6}" type="slidenum">
              <a:rPr lang="en-US" smtClean="0"/>
              <a:pPr algn="ct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1-column">
    <p:spTree>
      <p:nvGrpSpPr>
        <p:cNvPr id="1" name=""/>
        <p:cNvGrpSpPr/>
        <p:nvPr/>
      </p:nvGrpSpPr>
      <p:grpSpPr>
        <a:xfrm>
          <a:off x="0" y="0"/>
          <a:ext cx="0" cy="0"/>
          <a:chOff x="0" y="0"/>
          <a:chExt cx="0" cy="0"/>
        </a:xfrm>
      </p:grpSpPr>
      <p:sp>
        <p:nvSpPr>
          <p:cNvPr id="6" name="Rectangle 4"/>
          <p:cNvSpPr txBox="1">
            <a:spLocks noChangeArrowheads="1"/>
          </p:cNvSpPr>
          <p:nvPr/>
        </p:nvSpPr>
        <p:spPr>
          <a:xfrm>
            <a:off x="685800" y="1428754"/>
            <a:ext cx="8170003" cy="723069"/>
          </a:xfrm>
          <a:prstGeom prst="rect">
            <a:avLst/>
          </a:prstGeom>
        </p:spPr>
        <p:txBody>
          <a:bodyPr vert="horz" lIns="91435" tIns="45717" rIns="91435" bIns="45717" rtlCol="0" anchor="t">
            <a:noAutofit/>
          </a:bodyPr>
          <a:lstStyle>
            <a:lvl1pPr algn="l" defTabSz="457174" rtl="0" eaLnBrk="1" latinLnBrk="0" hangingPunct="1">
              <a:spcBef>
                <a:spcPct val="0"/>
              </a:spcBef>
              <a:buNone/>
              <a:defRPr sz="3200" b="0" i="0" kern="1200" spc="-100">
                <a:solidFill>
                  <a:schemeClr val="accent1"/>
                </a:solidFill>
                <a:latin typeface="+mn-lt"/>
                <a:ea typeface="+mj-ea"/>
                <a:cs typeface="Arial"/>
              </a:defRPr>
            </a:lvl1pPr>
          </a:lstStyle>
          <a:p>
            <a:pPr>
              <a:lnSpc>
                <a:spcPct val="90000"/>
              </a:lnSpc>
            </a:pPr>
            <a:endParaRPr lang="en-US" sz="5000" dirty="0">
              <a:solidFill>
                <a:schemeClr val="bg1"/>
              </a:solidFill>
              <a:latin typeface="Univers LT Std 45 Light"/>
              <a:cs typeface="Lato Light"/>
            </a:endParaRPr>
          </a:p>
        </p:txBody>
      </p:sp>
      <p:pic>
        <p:nvPicPr>
          <p:cNvPr id="12" name="Picture 11" descr="icons and stuff-1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7511" y="145936"/>
            <a:ext cx="913488" cy="1143917"/>
          </a:xfrm>
          <a:prstGeom prst="rect">
            <a:avLst/>
          </a:prstGeom>
        </p:spPr>
      </p:pic>
      <p:sp>
        <p:nvSpPr>
          <p:cNvPr id="7" name="Text Placeholder 15"/>
          <p:cNvSpPr>
            <a:spLocks noGrp="1"/>
          </p:cNvSpPr>
          <p:nvPr>
            <p:ph type="body" idx="10" hasCustomPrompt="1"/>
          </p:nvPr>
        </p:nvSpPr>
        <p:spPr>
          <a:xfrm>
            <a:off x="762000" y="666750"/>
            <a:ext cx="7023100" cy="1428750"/>
          </a:xfrm>
        </p:spPr>
        <p:txBody>
          <a:bodyPr anchor="b">
            <a:noAutofit/>
          </a:bodyPr>
          <a:lstStyle>
            <a:lvl1pPr marL="0" indent="0">
              <a:buNone/>
              <a:defRPr sz="4400" b="0" i="0" baseline="0">
                <a:solidFill>
                  <a:srgbClr val="1B5095"/>
                </a:solidFill>
                <a:latin typeface="+mn-lt"/>
              </a:defRPr>
            </a:lvl1pPr>
          </a:lstStyle>
          <a:p>
            <a:pPr lvl="0"/>
            <a:r>
              <a:rPr lang="en-US" dirty="0" smtClean="0"/>
              <a:t>Click to add Section Title</a:t>
            </a:r>
          </a:p>
        </p:txBody>
      </p:sp>
      <p:sp>
        <p:nvSpPr>
          <p:cNvPr id="8" name="Text Placeholder 15"/>
          <p:cNvSpPr>
            <a:spLocks noGrp="1"/>
          </p:cNvSpPr>
          <p:nvPr>
            <p:ph type="body" idx="12" hasCustomPrompt="1"/>
          </p:nvPr>
        </p:nvSpPr>
        <p:spPr>
          <a:xfrm>
            <a:off x="762000" y="2190750"/>
            <a:ext cx="7010400" cy="819150"/>
          </a:xfrm>
        </p:spPr>
        <p:txBody>
          <a:bodyPr>
            <a:noAutofit/>
          </a:bodyPr>
          <a:lstStyle>
            <a:lvl1pPr marL="0" indent="0">
              <a:buNone/>
              <a:defRPr sz="2000" b="0" i="0" baseline="0">
                <a:solidFill>
                  <a:srgbClr val="1B5095"/>
                </a:solidFill>
                <a:latin typeface="+mn-lt"/>
              </a:defRPr>
            </a:lvl1pPr>
          </a:lstStyle>
          <a:p>
            <a:pPr lvl="0"/>
            <a:r>
              <a:rPr lang="en-US" dirty="0" smtClean="0"/>
              <a:t>Click to add Objective: </a:t>
            </a:r>
          </a:p>
        </p:txBody>
      </p:sp>
      <p:sp>
        <p:nvSpPr>
          <p:cNvPr id="9" name="Text Placeholder 2"/>
          <p:cNvSpPr>
            <a:spLocks noGrp="1"/>
          </p:cNvSpPr>
          <p:nvPr>
            <p:ph type="body" sz="quarter" idx="15" hasCustomPrompt="1"/>
          </p:nvPr>
        </p:nvSpPr>
        <p:spPr>
          <a:xfrm>
            <a:off x="762000" y="3352800"/>
            <a:ext cx="7023100" cy="1200150"/>
          </a:xfrm>
        </p:spPr>
        <p:txBody>
          <a:bodyPr>
            <a:normAutofit/>
          </a:bodyPr>
          <a:lstStyle>
            <a:lvl1pPr marL="342900" indent="-342900">
              <a:buClrTx/>
              <a:buFont typeface="Arial" pitchFamily="34" charset="0"/>
              <a:buChar char="•"/>
              <a:defRPr sz="1600"/>
            </a:lvl1pPr>
            <a:lvl5pPr>
              <a:defRPr sz="1600"/>
            </a:lvl5pPr>
          </a:lstStyle>
          <a:p>
            <a:pPr lvl="0"/>
            <a:r>
              <a:rPr lang="en-US" dirty="0" smtClean="0"/>
              <a:t>Subject</a:t>
            </a:r>
            <a:endParaRPr lang="en-US" dirty="0"/>
          </a:p>
        </p:txBody>
      </p:sp>
      <p:sp>
        <p:nvSpPr>
          <p:cNvPr id="11" name="Slide Number Placeholder 10"/>
          <p:cNvSpPr>
            <a:spLocks noGrp="1"/>
          </p:cNvSpPr>
          <p:nvPr>
            <p:ph type="sldNum" sz="quarter" idx="17"/>
          </p:nvPr>
        </p:nvSpPr>
        <p:spPr/>
        <p:txBody>
          <a:bodyPr/>
          <a:lstStyle/>
          <a:p>
            <a:pPr algn="ctr"/>
            <a:fld id="{F7BDED22-11C7-456A-B829-4ED810F305A6}" type="slidenum">
              <a:rPr lang="en-US" smtClean="0"/>
              <a:pPr algn="ct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pic>
        <p:nvPicPr>
          <p:cNvPr id="19" name="Picture 18" descr="shutterstock_107929916.jpg"/>
          <p:cNvPicPr>
            <a:picLocks noChangeAspect="1"/>
          </p:cNvPicPr>
          <p:nvPr/>
        </p:nvPicPr>
        <p:blipFill rotWithShape="1">
          <a:blip r:embed="rId2" cstate="print">
            <a:extLst>
              <a:ext uri="{28A0092B-C50C-407E-A947-70E740481C1C}">
                <a14:useLocalDpi xmlns:a14="http://schemas.microsoft.com/office/drawing/2010/main" val="0"/>
              </a:ext>
            </a:extLst>
          </a:blip>
          <a:srcRect r="9195" b="2431"/>
          <a:stretch/>
        </p:blipFill>
        <p:spPr>
          <a:xfrm>
            <a:off x="6134104" y="1200155"/>
            <a:ext cx="2989155" cy="2141697"/>
          </a:xfrm>
          <a:prstGeom prst="rect">
            <a:avLst/>
          </a:prstGeom>
        </p:spPr>
      </p:pic>
      <p:sp>
        <p:nvSpPr>
          <p:cNvPr id="14" name="Parallelogram 13"/>
          <p:cNvSpPr/>
          <p:nvPr/>
        </p:nvSpPr>
        <p:spPr>
          <a:xfrm>
            <a:off x="-1600200" y="1200150"/>
            <a:ext cx="8991600" cy="2133600"/>
          </a:xfrm>
          <a:prstGeom prst="parallelogram">
            <a:avLst>
              <a:gd name="adj" fmla="val 56447"/>
            </a:avLst>
          </a:prstGeom>
          <a:solidFill>
            <a:schemeClr val="accent5"/>
          </a:solidFill>
          <a:ln>
            <a:noFill/>
          </a:ln>
          <a:effectLst>
            <a:outerShdw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pPr algn="ctr"/>
            <a:fld id="{F7BDED22-11C7-456A-B829-4ED810F305A6}" type="slidenum">
              <a:rPr lang="en-US" smtClean="0"/>
              <a:pPr algn="ctr"/>
              <a:t>‹#›</a:t>
            </a:fld>
            <a:endParaRPr lang="en-US" dirty="0"/>
          </a:p>
        </p:txBody>
      </p:sp>
      <p:sp>
        <p:nvSpPr>
          <p:cNvPr id="12" name="Text Placeholder 11"/>
          <p:cNvSpPr>
            <a:spLocks noGrp="1"/>
          </p:cNvSpPr>
          <p:nvPr>
            <p:ph type="body" sz="quarter" idx="13" hasCustomPrompt="1"/>
          </p:nvPr>
        </p:nvSpPr>
        <p:spPr>
          <a:xfrm>
            <a:off x="297712" y="3409950"/>
            <a:ext cx="8617688" cy="1295400"/>
          </a:xfrm>
        </p:spPr>
        <p:txBody>
          <a:bodyPr>
            <a:normAutofit/>
          </a:bodyPr>
          <a:lstStyle>
            <a:lvl1pPr marL="0" indent="0">
              <a:buFontTx/>
              <a:buNone/>
              <a:defRPr sz="2000"/>
            </a:lvl1pPr>
            <a:lvl3pPr>
              <a:buNone/>
              <a:defRPr/>
            </a:lvl3pPr>
          </a:lstStyle>
          <a:p>
            <a:pPr lvl="0"/>
            <a:r>
              <a:rPr lang="en-US" dirty="0" smtClean="0"/>
              <a:t>Click add Goal</a:t>
            </a:r>
          </a:p>
        </p:txBody>
      </p:sp>
      <p:pic>
        <p:nvPicPr>
          <p:cNvPr id="24" name="Picture 23" descr="student_labview ni blue.png"/>
          <p:cNvPicPr>
            <a:picLocks noChangeAspect="1"/>
          </p:cNvPicPr>
          <p:nvPr/>
        </p:nvPicPr>
        <p:blipFill>
          <a:blip r:embed="rId3" cstate="print"/>
          <a:stretch>
            <a:fillRect/>
          </a:stretch>
        </p:blipFill>
        <p:spPr>
          <a:xfrm>
            <a:off x="8153400" y="285750"/>
            <a:ext cx="804600" cy="685800"/>
          </a:xfrm>
          <a:prstGeom prst="rect">
            <a:avLst/>
          </a:prstGeom>
        </p:spPr>
      </p:pic>
      <p:sp>
        <p:nvSpPr>
          <p:cNvPr id="11" name="Text Placeholder 15"/>
          <p:cNvSpPr>
            <a:spLocks noGrp="1"/>
          </p:cNvSpPr>
          <p:nvPr>
            <p:ph type="body" idx="10" hasCustomPrompt="1"/>
          </p:nvPr>
        </p:nvSpPr>
        <p:spPr>
          <a:xfrm>
            <a:off x="381002" y="1714500"/>
            <a:ext cx="6067425" cy="518338"/>
          </a:xfrm>
        </p:spPr>
        <p:txBody>
          <a:bodyPr>
            <a:noAutofit/>
          </a:bodyPr>
          <a:lstStyle>
            <a:lvl1pPr marL="0" indent="0">
              <a:lnSpc>
                <a:spcPct val="80000"/>
              </a:lnSpc>
              <a:buNone/>
              <a:defRPr sz="4000" b="0" i="0" baseline="0">
                <a:solidFill>
                  <a:schemeClr val="bg1"/>
                </a:solidFill>
                <a:latin typeface="+mn-lt"/>
              </a:defRPr>
            </a:lvl1pPr>
            <a:lvl2pPr marL="0" indent="0">
              <a:buNone/>
              <a:defRPr sz="4400">
                <a:solidFill>
                  <a:schemeClr val="bg1"/>
                </a:solidFill>
              </a:defRPr>
            </a:lvl2pPr>
          </a:lstStyle>
          <a:p>
            <a:pPr lvl="0"/>
            <a:r>
              <a:rPr lang="en-US" dirty="0" smtClean="0"/>
              <a:t>Exercise #</a:t>
            </a:r>
          </a:p>
        </p:txBody>
      </p:sp>
      <p:sp>
        <p:nvSpPr>
          <p:cNvPr id="13" name="Text Placeholder 15"/>
          <p:cNvSpPr>
            <a:spLocks noGrp="1"/>
          </p:cNvSpPr>
          <p:nvPr>
            <p:ph type="body" idx="14" hasCustomPrompt="1"/>
          </p:nvPr>
        </p:nvSpPr>
        <p:spPr>
          <a:xfrm>
            <a:off x="373907" y="2260322"/>
            <a:ext cx="6067425" cy="518338"/>
          </a:xfrm>
        </p:spPr>
        <p:txBody>
          <a:bodyPr>
            <a:noAutofit/>
          </a:bodyPr>
          <a:lstStyle>
            <a:lvl1pPr marL="0" indent="0">
              <a:lnSpc>
                <a:spcPct val="80000"/>
              </a:lnSpc>
              <a:buNone/>
              <a:defRPr sz="3200" b="0" i="0" baseline="0">
                <a:solidFill>
                  <a:schemeClr val="bg1"/>
                </a:solidFill>
                <a:latin typeface="+mn-lt"/>
              </a:defRPr>
            </a:lvl1pPr>
            <a:lvl2pPr marL="0" indent="0">
              <a:buNone/>
              <a:defRPr sz="4400">
                <a:solidFill>
                  <a:schemeClr val="bg1"/>
                </a:solidFill>
              </a:defRPr>
            </a:lvl2pPr>
          </a:lstStyle>
          <a:p>
            <a:pPr lvl="0"/>
            <a:r>
              <a:rPr lang="en-US" dirty="0" smtClean="0"/>
              <a:t>Exercise Title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3946" y="419935"/>
            <a:ext cx="8170003" cy="723069"/>
          </a:xfrm>
          <a:prstGeom prst="rect">
            <a:avLst/>
          </a:prstGeom>
        </p:spPr>
        <p:txBody>
          <a:bodyPr vert="horz" lIns="91435" tIns="45717" rIns="91435" bIns="45717" rtlCol="0" anchor="ctr">
            <a:normAutofit/>
          </a:bodyPr>
          <a:lstStyle/>
          <a:p>
            <a:r>
              <a:rPr lang="en-US" dirty="0" err="1" smtClean="0"/>
              <a:t>CustEd</a:t>
            </a:r>
            <a:r>
              <a:rPr lang="en-US" dirty="0" smtClean="0"/>
              <a:t> Slides</a:t>
            </a:r>
            <a:endParaRPr lang="en-US" dirty="0"/>
          </a:p>
        </p:txBody>
      </p:sp>
      <p:sp>
        <p:nvSpPr>
          <p:cNvPr id="3" name="Text Placeholder 2"/>
          <p:cNvSpPr>
            <a:spLocks noGrp="1"/>
          </p:cNvSpPr>
          <p:nvPr>
            <p:ph type="body" idx="1"/>
          </p:nvPr>
        </p:nvSpPr>
        <p:spPr>
          <a:xfrm>
            <a:off x="478345" y="1143000"/>
            <a:ext cx="8165605" cy="3486150"/>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Box 4"/>
          <p:cNvSpPr txBox="1"/>
          <p:nvPr/>
        </p:nvSpPr>
        <p:spPr>
          <a:xfrm>
            <a:off x="8978850" y="3829594"/>
            <a:ext cx="129848" cy="341890"/>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44" y="5369464"/>
            <a:ext cx="129848" cy="341890"/>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30" y="1526485"/>
            <a:ext cx="129848" cy="341890"/>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88" y="3052966"/>
            <a:ext cx="129848" cy="341890"/>
          </a:xfrm>
          <a:prstGeom prst="rect">
            <a:avLst/>
          </a:prstGeom>
          <a:noFill/>
        </p:spPr>
        <p:txBody>
          <a:bodyPr wrap="none" lIns="64264" tIns="32132" rIns="64264" bIns="32132" rtlCol="0">
            <a:spAutoFit/>
          </a:bodyPr>
          <a:lstStyle/>
          <a:p>
            <a:endParaRPr lang="en-US" dirty="0">
              <a:solidFill>
                <a:prstClr val="black"/>
              </a:solidFill>
            </a:endParaRPr>
          </a:p>
        </p:txBody>
      </p:sp>
      <p:sp>
        <p:nvSpPr>
          <p:cNvPr id="9" name="Slide Number Placeholder 8"/>
          <p:cNvSpPr>
            <a:spLocks noGrp="1"/>
          </p:cNvSpPr>
          <p:nvPr>
            <p:ph type="sldNum" sz="quarter" idx="4"/>
          </p:nvPr>
        </p:nvSpPr>
        <p:spPr>
          <a:xfrm>
            <a:off x="8534400" y="4767264"/>
            <a:ext cx="457200" cy="274637"/>
          </a:xfrm>
          <a:prstGeom prst="rect">
            <a:avLst/>
          </a:prstGeom>
        </p:spPr>
        <p:txBody>
          <a:bodyPr vert="horz" lIns="91440" tIns="45720" rIns="91440" bIns="45720" rtlCol="0" anchor="ctr"/>
          <a:lstStyle>
            <a:lvl1pPr algn="r">
              <a:defRPr sz="1200">
                <a:solidFill>
                  <a:schemeClr val="tx1">
                    <a:tint val="75000"/>
                  </a:schemeClr>
                </a:solidFill>
                <a:latin typeface="Univers" pitchFamily="34" charset="0"/>
              </a:defRPr>
            </a:lvl1pPr>
          </a:lstStyle>
          <a:p>
            <a:pPr algn="ctr"/>
            <a:fld id="{F7BDED22-11C7-456A-B829-4ED810F305A6}" type="slidenum">
              <a:rPr lang="en-US" smtClean="0"/>
              <a:pPr algn="ctr"/>
              <a:t>‹#›</a:t>
            </a:fld>
            <a:endParaRPr lang="en-US" dirty="0"/>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782" r:id="rId1"/>
    <p:sldLayoutId id="214748381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11" r:id="rId24"/>
    <p:sldLayoutId id="2147483813" r:id="rId25"/>
    <p:sldLayoutId id="2147483814" r:id="rId26"/>
    <p:sldLayoutId id="2147483815" r:id="rId27"/>
  </p:sldLayoutIdLst>
  <p:hf hdr="0" ftr="0" dt="0"/>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Univers Com 45 Light" pitchFamily="34" charset="0"/>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7213" indent="171450" algn="l" defTabSz="457174" rtl="0" eaLnBrk="1" latinLnBrk="0" hangingPunct="1">
        <a:spcBef>
          <a:spcPct val="20000"/>
        </a:spcBef>
        <a:buClr>
          <a:schemeClr val="bg1">
            <a:lumMod val="50000"/>
          </a:schemeClr>
        </a:buClr>
        <a:buSzPct val="70000"/>
        <a:buFont typeface="Courier New" pitchFamily="49" charset="0"/>
        <a:buChar char="o"/>
        <a:defRPr sz="1200" kern="1200" baseline="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jpeg"/><Relationship Id="rId1" Type="http://schemas.openxmlformats.org/officeDocument/2006/relationships/slideLayout" Target="../slideLayouts/slideLayout2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2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2.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this Slide Deck</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r>
              <a:rPr lang="en-US" dirty="0"/>
              <a:t>What’s Included?</a:t>
            </a:r>
          </a:p>
          <a:p>
            <a:pPr lvl="1"/>
            <a:r>
              <a:rPr lang="en-US" dirty="0"/>
              <a:t>Instructional and exercise slides for the LabVIEW Student Ambassadors</a:t>
            </a:r>
          </a:p>
          <a:p>
            <a:pPr lvl="1"/>
            <a:r>
              <a:rPr lang="en-US" dirty="0"/>
              <a:t>End of lesson quiz questions</a:t>
            </a:r>
          </a:p>
          <a:p>
            <a:pPr lvl="1"/>
            <a:r>
              <a:rPr lang="en-US" dirty="0"/>
              <a:t>Exercises that are designated “Homework” exercises</a:t>
            </a:r>
          </a:p>
          <a:p>
            <a:pPr marL="0" indent="-13283">
              <a:buNone/>
            </a:pPr>
            <a:endParaRPr lang="en-US" dirty="0"/>
          </a:p>
          <a:p>
            <a:pPr marL="272467" indent="-285750"/>
            <a:r>
              <a:rPr lang="en-US" dirty="0"/>
              <a:t>What’s Excluded?</a:t>
            </a:r>
          </a:p>
          <a:p>
            <a:pPr lvl="1"/>
            <a:r>
              <a:rPr lang="en-US" dirty="0"/>
              <a:t>Sections involving hardware</a:t>
            </a:r>
          </a:p>
        </p:txBody>
      </p:sp>
      <p:sp>
        <p:nvSpPr>
          <p:cNvPr id="5" name="TextBox 4"/>
          <p:cNvSpPr txBox="1"/>
          <p:nvPr/>
        </p:nvSpPr>
        <p:spPr>
          <a:xfrm>
            <a:off x="6188672" y="625302"/>
            <a:ext cx="2202013" cy="300082"/>
          </a:xfrm>
          <a:prstGeom prst="rect">
            <a:avLst/>
          </a:prstGeom>
          <a:noFill/>
        </p:spPr>
        <p:txBody>
          <a:bodyPr wrap="none" rtlCol="0">
            <a:spAutoFit/>
          </a:bodyPr>
          <a:lstStyle/>
          <a:p>
            <a:r>
              <a:rPr lang="en-US" sz="1350" dirty="0">
                <a:solidFill>
                  <a:sysClr val="windowText" lastClr="000000"/>
                </a:solidFill>
              </a:rPr>
              <a:t>[Last Updated 08.20.2015]</a:t>
            </a:r>
          </a:p>
        </p:txBody>
      </p:sp>
      <p:pic>
        <p:nvPicPr>
          <p:cNvPr id="6" name="Picture 2"/>
          <p:cNvPicPr>
            <a:picLocks noChangeAspect="1" noChangeArrowheads="1"/>
          </p:cNvPicPr>
          <p:nvPr/>
        </p:nvPicPr>
        <p:blipFill>
          <a:blip r:embed="rId3" cstate="print"/>
          <a:srcRect/>
          <a:stretch>
            <a:fillRect/>
          </a:stretch>
        </p:blipFill>
        <p:spPr bwMode="auto">
          <a:xfrm>
            <a:off x="6516209" y="4249632"/>
            <a:ext cx="2114550" cy="630741"/>
          </a:xfrm>
          <a:prstGeom prst="rect">
            <a:avLst/>
          </a:prstGeom>
          <a:noFill/>
          <a:ln w="9525">
            <a:noFill/>
            <a:miter lim="800000"/>
            <a:headEnd/>
            <a:tailEnd/>
          </a:ln>
        </p:spPr>
      </p:pic>
    </p:spTree>
    <p:extLst>
      <p:ext uri="{BB962C8B-B14F-4D97-AF65-F5344CB8AC3E}">
        <p14:creationId xmlns:p14="http://schemas.microsoft.com/office/powerpoint/2010/main" val="322178640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dirty="0" smtClean="0"/>
              <a:t>Exercise 8-1</a:t>
            </a:r>
            <a:endParaRPr lang="en-US" dirty="0"/>
          </a:p>
        </p:txBody>
      </p:sp>
      <p:sp>
        <p:nvSpPr>
          <p:cNvPr id="5" name="Text Placeholder 4"/>
          <p:cNvSpPr>
            <a:spLocks noGrp="1"/>
          </p:cNvSpPr>
          <p:nvPr>
            <p:ph type="body" sz="quarter" idx="13"/>
          </p:nvPr>
        </p:nvSpPr>
        <p:spPr/>
        <p:txBody>
          <a:bodyPr/>
          <a:lstStyle/>
          <a:p>
            <a:endParaRPr lang="en-US" dirty="0" smtClean="0"/>
          </a:p>
        </p:txBody>
      </p:sp>
      <p:sp>
        <p:nvSpPr>
          <p:cNvPr id="6" name="Text Placeholder 5"/>
          <p:cNvSpPr>
            <a:spLocks noGrp="1"/>
          </p:cNvSpPr>
          <p:nvPr>
            <p:ph type="body" idx="14"/>
          </p:nvPr>
        </p:nvSpPr>
        <p:spPr/>
        <p:txBody>
          <a:bodyPr/>
          <a:lstStyle/>
          <a:p>
            <a:r>
              <a:rPr lang="en-US" dirty="0" smtClean="0"/>
              <a:t>Using NI MAX to Examine a DAQ Device </a:t>
            </a:r>
            <a:endParaRPr lang="en-US"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10</a:t>
            </a:fld>
            <a:endParaRPr lang="en-US" dirty="0"/>
          </a:p>
        </p:txBody>
      </p:sp>
    </p:spTree>
    <p:extLst>
      <p:ext uri="{BB962C8B-B14F-4D97-AF65-F5344CB8AC3E}">
        <p14:creationId xmlns:p14="http://schemas.microsoft.com/office/powerpoint/2010/main" val="2428784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3 Ways to Connect with a DAQ Device</a:t>
            </a:r>
            <a:endParaRPr lang="en-US" dirty="0"/>
          </a:p>
        </p:txBody>
      </p:sp>
      <p:sp>
        <p:nvSpPr>
          <p:cNvPr id="6" name="Text Placeholder 5"/>
          <p:cNvSpPr>
            <a:spLocks noGrp="1"/>
          </p:cNvSpPr>
          <p:nvPr>
            <p:ph type="body" sz="quarter" idx="13"/>
          </p:nvPr>
        </p:nvSpPr>
        <p:spPr/>
        <p:txBody>
          <a:bodyPr/>
          <a:lstStyle/>
          <a:p>
            <a:r>
              <a:rPr lang="en-US" dirty="0" smtClean="0"/>
              <a:t>A. Measurement Fundamentals with NI DAQ Hardware </a:t>
            </a:r>
            <a:endParaRPr lang="en-US" dirty="0"/>
          </a:p>
        </p:txBody>
      </p:sp>
      <p:pic>
        <p:nvPicPr>
          <p:cNvPr id="7" name="Picture 4" descr="loc_bd_daqmx_items-api.bmp"/>
          <p:cNvPicPr>
            <a:picLocks noChangeAspect="1" noChangeArrowheads="1"/>
          </p:cNvPicPr>
          <p:nvPr/>
        </p:nvPicPr>
        <p:blipFill>
          <a:blip r:embed="rId2" cstate="print"/>
          <a:stretch>
            <a:fillRect/>
          </a:stretch>
        </p:blipFill>
        <p:spPr bwMode="auto">
          <a:xfrm>
            <a:off x="2895600" y="3695700"/>
            <a:ext cx="2495550" cy="1390650"/>
          </a:xfrm>
          <a:prstGeom prst="rect">
            <a:avLst/>
          </a:prstGeom>
          <a:noFill/>
          <a:ln>
            <a:noFill/>
          </a:ln>
        </p:spPr>
      </p:pic>
      <p:pic>
        <p:nvPicPr>
          <p:cNvPr id="8" name="Picture 5" descr="loc_bd_daqmx_items-daq_assistant.bmp"/>
          <p:cNvPicPr>
            <a:picLocks noChangeAspect="1" noChangeArrowheads="1"/>
          </p:cNvPicPr>
          <p:nvPr/>
        </p:nvPicPr>
        <p:blipFill>
          <a:blip r:embed="rId3" cstate="print"/>
          <a:stretch>
            <a:fillRect/>
          </a:stretch>
        </p:blipFill>
        <p:spPr bwMode="auto">
          <a:xfrm>
            <a:off x="3495675" y="2362199"/>
            <a:ext cx="1295400" cy="1178814"/>
          </a:xfrm>
          <a:prstGeom prst="rect">
            <a:avLst/>
          </a:prstGeom>
          <a:noFill/>
          <a:ln>
            <a:noFill/>
          </a:ln>
        </p:spPr>
      </p:pic>
      <p:pic>
        <p:nvPicPr>
          <p:cNvPr id="9" name="Picture 8" descr="noloc_MAX log.png"/>
          <p:cNvPicPr/>
          <p:nvPr/>
        </p:nvPicPr>
        <p:blipFill>
          <a:blip r:embed="rId4" cstate="print"/>
          <a:stretch>
            <a:fillRect/>
          </a:stretch>
        </p:blipFill>
        <p:spPr>
          <a:xfrm>
            <a:off x="3524250" y="1066799"/>
            <a:ext cx="1238250" cy="1238250"/>
          </a:xfrm>
          <a:prstGeom prst="rect">
            <a:avLst/>
          </a:prstGeom>
          <a:noFill/>
          <a:ln>
            <a:noFill/>
          </a:ln>
        </p:spPr>
      </p:pic>
      <p:sp>
        <p:nvSpPr>
          <p:cNvPr id="10" name="Rectangle 20"/>
          <p:cNvSpPr txBox="1">
            <a:spLocks noChangeArrowheads="1"/>
          </p:cNvSpPr>
          <p:nvPr/>
        </p:nvSpPr>
        <p:spPr>
          <a:xfrm>
            <a:off x="1219200" y="1352550"/>
            <a:ext cx="1371600" cy="609600"/>
          </a:xfrm>
          <a:prstGeom prst="rect">
            <a:avLst/>
          </a:prstGeom>
        </p:spPr>
        <p:txBody>
          <a:bodyPr>
            <a:noAutofit/>
          </a:bodyPr>
          <a:lstStyle/>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Arial"/>
              </a:rPr>
              <a:t>NI</a:t>
            </a:r>
            <a:r>
              <a:rPr kumimoji="0" lang="en-US" sz="2400" b="0" i="0" u="none" strike="noStrike" kern="1200" cap="none" spc="0" normalizeH="0" noProof="0" dirty="0" smtClean="0">
                <a:ln>
                  <a:noFill/>
                </a:ln>
                <a:solidFill>
                  <a:schemeClr val="tx1"/>
                </a:solidFill>
                <a:effectLst/>
                <a:uLnTx/>
                <a:uFillTx/>
                <a:latin typeface="+mn-lt"/>
                <a:ea typeface="+mn-ea"/>
                <a:cs typeface="Arial"/>
              </a:rPr>
              <a:t> </a:t>
            </a:r>
            <a:r>
              <a:rPr kumimoji="0" lang="en-US" sz="2400" b="0" i="0" u="none" strike="noStrike" kern="1200" cap="none" spc="0" normalizeH="0" baseline="0" noProof="0" dirty="0" smtClean="0">
                <a:ln>
                  <a:noFill/>
                </a:ln>
                <a:solidFill>
                  <a:schemeClr val="tx1"/>
                </a:solidFill>
                <a:effectLst/>
                <a:uLnTx/>
                <a:uFillTx/>
                <a:latin typeface="+mn-lt"/>
                <a:ea typeface="+mn-ea"/>
                <a:cs typeface="Arial"/>
              </a:rPr>
              <a:t>MAX</a:t>
            </a:r>
          </a:p>
        </p:txBody>
      </p:sp>
      <p:sp>
        <p:nvSpPr>
          <p:cNvPr id="11" name="Rectangle 20"/>
          <p:cNvSpPr txBox="1">
            <a:spLocks noChangeArrowheads="1"/>
          </p:cNvSpPr>
          <p:nvPr/>
        </p:nvSpPr>
        <p:spPr>
          <a:xfrm>
            <a:off x="5334000" y="2724150"/>
            <a:ext cx="2286000" cy="400050"/>
          </a:xfrm>
          <a:prstGeom prst="rect">
            <a:avLst/>
          </a:prstGeom>
        </p:spPr>
        <p:txBody>
          <a:bodyPr>
            <a:noAutofit/>
          </a:bodyPr>
          <a:lstStyle/>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Arial"/>
              </a:rPr>
              <a:t>DAQ Assistant</a:t>
            </a:r>
          </a:p>
        </p:txBody>
      </p:sp>
      <p:sp>
        <p:nvSpPr>
          <p:cNvPr id="12" name="Rectangle 20"/>
          <p:cNvSpPr txBox="1">
            <a:spLocks noChangeArrowheads="1"/>
          </p:cNvSpPr>
          <p:nvPr/>
        </p:nvSpPr>
        <p:spPr>
          <a:xfrm>
            <a:off x="457200" y="4019550"/>
            <a:ext cx="2057400" cy="642938"/>
          </a:xfrm>
          <a:prstGeom prst="rect">
            <a:avLst/>
          </a:prstGeom>
        </p:spPr>
        <p:txBody>
          <a:bodyPr vert="horz" lIns="91435" tIns="45717" rIns="91435" bIns="45717" rtlCol="0">
            <a:normAutofit/>
          </a:bodyPr>
          <a:lstStyle/>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Arial"/>
              </a:rPr>
              <a:t>DAQmx</a:t>
            </a:r>
            <a:r>
              <a:rPr kumimoji="0" lang="en-US" sz="2400" b="0" i="0" u="none" strike="noStrike" kern="1200" cap="none" spc="0" normalizeH="0" baseline="0" noProof="0" dirty="0" smtClean="0">
                <a:ln>
                  <a:noFill/>
                </a:ln>
                <a:solidFill>
                  <a:schemeClr val="tx1"/>
                </a:solidFill>
                <a:effectLst/>
                <a:uLnTx/>
                <a:uFillTx/>
                <a:latin typeface="+mn-lt"/>
                <a:ea typeface="+mn-ea"/>
                <a:cs typeface="Arial"/>
              </a:rPr>
              <a:t> API</a:t>
            </a:r>
          </a:p>
        </p:txBody>
      </p:sp>
      <p:sp>
        <p:nvSpPr>
          <p:cNvPr id="13" name="Slide Number Placeholder 12"/>
          <p:cNvSpPr>
            <a:spLocks noGrp="1"/>
          </p:cNvSpPr>
          <p:nvPr>
            <p:ph type="sldNum" sz="quarter" idx="14"/>
          </p:nvPr>
        </p:nvSpPr>
        <p:spPr/>
        <p:txBody>
          <a:bodyPr/>
          <a:lstStyle/>
          <a:p>
            <a:pPr algn="ctr"/>
            <a:fld id="{F7BDED22-11C7-456A-B829-4ED810F305A6}" type="slidenum">
              <a:rPr lang="en-US" smtClean="0"/>
              <a:pPr algn="ctr"/>
              <a:t>11</a:t>
            </a:fld>
            <a:endParaRPr lang="en-US" dirty="0"/>
          </a:p>
        </p:txBody>
      </p:sp>
    </p:spTree>
    <p:extLst>
      <p:ext uri="{BB962C8B-B14F-4D97-AF65-F5344CB8AC3E}">
        <p14:creationId xmlns:p14="http://schemas.microsoft.com/office/powerpoint/2010/main" val="780045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Explore a </a:t>
            </a:r>
            <a:r>
              <a:rPr lang="en-US" dirty="0" err="1" smtClean="0"/>
              <a:t>DAQmx</a:t>
            </a:r>
            <a:r>
              <a:rPr lang="en-US" dirty="0" smtClean="0"/>
              <a:t> example program that continuously acquires data and modify it to wait on a digital trigger.</a:t>
            </a:r>
            <a:endParaRPr lang="en-US" dirty="0"/>
          </a:p>
        </p:txBody>
      </p:sp>
      <p:sp>
        <p:nvSpPr>
          <p:cNvPr id="4" name="Text Placeholder 3"/>
          <p:cNvSpPr>
            <a:spLocks noGrp="1"/>
          </p:cNvSpPr>
          <p:nvPr>
            <p:ph type="body" idx="10"/>
          </p:nvPr>
        </p:nvSpPr>
        <p:spPr/>
        <p:txBody>
          <a:bodyPr/>
          <a:lstStyle/>
          <a:p>
            <a:r>
              <a:rPr lang="en-US" dirty="0" smtClean="0"/>
              <a:t>Exercise 8-2</a:t>
            </a:r>
            <a:endParaRPr lang="en-US" dirty="0"/>
          </a:p>
        </p:txBody>
      </p:sp>
      <p:sp>
        <p:nvSpPr>
          <p:cNvPr id="6" name="Text Placeholder 5"/>
          <p:cNvSpPr>
            <a:spLocks noGrp="1"/>
          </p:cNvSpPr>
          <p:nvPr>
            <p:ph type="body" idx="14"/>
          </p:nvPr>
        </p:nvSpPr>
        <p:spPr/>
        <p:txBody>
          <a:bodyPr/>
          <a:lstStyle/>
          <a:p>
            <a:r>
              <a:rPr lang="en-US" sz="2800" dirty="0" smtClean="0"/>
              <a:t>Programming with the </a:t>
            </a:r>
            <a:r>
              <a:rPr lang="en-US" sz="2800" dirty="0" err="1" smtClean="0"/>
              <a:t>DAQmx</a:t>
            </a:r>
            <a:r>
              <a:rPr lang="en-US" sz="2800" dirty="0" smtClean="0"/>
              <a:t> API</a:t>
            </a:r>
            <a:endParaRPr lang="en-US" sz="2800"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12</a:t>
            </a:fld>
            <a:endParaRPr lang="en-US" dirty="0"/>
          </a:p>
        </p:txBody>
      </p:sp>
    </p:spTree>
    <p:extLst>
      <p:ext uri="{BB962C8B-B14F-4D97-AF65-F5344CB8AC3E}">
        <p14:creationId xmlns:p14="http://schemas.microsoft.com/office/powerpoint/2010/main" val="886774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dirty="0" smtClean="0"/>
              <a:t>Exercise 8-2</a:t>
            </a:r>
            <a:endParaRPr lang="en-US" dirty="0"/>
          </a:p>
        </p:txBody>
      </p:sp>
      <p:sp>
        <p:nvSpPr>
          <p:cNvPr id="5" name="Text Placeholder 4"/>
          <p:cNvSpPr>
            <a:spLocks noGrp="1"/>
          </p:cNvSpPr>
          <p:nvPr>
            <p:ph type="body" sz="quarter" idx="13"/>
          </p:nvPr>
        </p:nvSpPr>
        <p:spPr/>
        <p:txBody>
          <a:bodyPr/>
          <a:lstStyle/>
          <a:p>
            <a:r>
              <a:rPr lang="en-US" dirty="0" smtClean="0"/>
              <a:t>What types of VIs did you use outside of the While Loop?</a:t>
            </a:r>
            <a:endParaRPr lang="en-US" dirty="0"/>
          </a:p>
        </p:txBody>
      </p:sp>
      <p:sp>
        <p:nvSpPr>
          <p:cNvPr id="6" name="Text Placeholder 5"/>
          <p:cNvSpPr>
            <a:spLocks noGrp="1"/>
          </p:cNvSpPr>
          <p:nvPr>
            <p:ph type="body" idx="14"/>
          </p:nvPr>
        </p:nvSpPr>
        <p:spPr/>
        <p:txBody>
          <a:bodyPr/>
          <a:lstStyle/>
          <a:p>
            <a:r>
              <a:rPr lang="en-US" sz="2800" dirty="0" smtClean="0"/>
              <a:t>Programming with the </a:t>
            </a:r>
            <a:r>
              <a:rPr lang="en-US" sz="2800" dirty="0" err="1" smtClean="0"/>
              <a:t>DAQmx</a:t>
            </a:r>
            <a:r>
              <a:rPr lang="en-US" sz="2800" dirty="0" smtClean="0"/>
              <a:t> API</a:t>
            </a:r>
            <a:endParaRPr lang="en-US" sz="2800"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13</a:t>
            </a:fld>
            <a:endParaRPr lang="en-US" dirty="0"/>
          </a:p>
        </p:txBody>
      </p:sp>
    </p:spTree>
    <p:extLst>
      <p:ext uri="{BB962C8B-B14F-4D97-AF65-F5344CB8AC3E}">
        <p14:creationId xmlns:p14="http://schemas.microsoft.com/office/powerpoint/2010/main" val="169427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p:txBody>
          <a:bodyPr/>
          <a:lstStyle/>
          <a:p>
            <a:r>
              <a:rPr lang="en-US" dirty="0" smtClean="0"/>
              <a:t>B. Automating Non-NI Instruments</a:t>
            </a:r>
            <a:endParaRPr lang="en-US" dirty="0"/>
          </a:p>
        </p:txBody>
      </p:sp>
      <p:sp>
        <p:nvSpPr>
          <p:cNvPr id="8" name="Text Placeholder 7"/>
          <p:cNvSpPr>
            <a:spLocks noGrp="1"/>
          </p:cNvSpPr>
          <p:nvPr>
            <p:ph type="body" idx="12"/>
          </p:nvPr>
        </p:nvSpPr>
        <p:spPr/>
        <p:txBody>
          <a:bodyPr/>
          <a:lstStyle/>
          <a:p>
            <a:r>
              <a:rPr lang="en-US" dirty="0" smtClean="0"/>
              <a:t>Recognize the components of an instrument control system and practice connecting to hardware.</a:t>
            </a:r>
          </a:p>
        </p:txBody>
      </p:sp>
      <p:sp>
        <p:nvSpPr>
          <p:cNvPr id="9" name="Text Placeholder 8"/>
          <p:cNvSpPr>
            <a:spLocks noGrp="1"/>
          </p:cNvSpPr>
          <p:nvPr>
            <p:ph type="body" sz="quarter" idx="15"/>
          </p:nvPr>
        </p:nvSpPr>
        <p:spPr/>
        <p:txBody>
          <a:bodyPr/>
          <a:lstStyle/>
          <a:p>
            <a:endParaRPr lang="en-US"/>
          </a:p>
        </p:txBody>
      </p:sp>
      <p:sp>
        <p:nvSpPr>
          <p:cNvPr id="5" name="Slide Number Placeholder 4"/>
          <p:cNvSpPr>
            <a:spLocks noGrp="1"/>
          </p:cNvSpPr>
          <p:nvPr>
            <p:ph type="sldNum" sz="quarter" idx="17"/>
          </p:nvPr>
        </p:nvSpPr>
        <p:spPr/>
        <p:txBody>
          <a:bodyPr/>
          <a:lstStyle/>
          <a:p>
            <a:pPr algn="ctr"/>
            <a:fld id="{F7BDED22-11C7-456A-B829-4ED810F305A6}" type="slidenum">
              <a:rPr lang="en-US" smtClean="0"/>
              <a:pPr algn="ctr"/>
              <a:t>14</a:t>
            </a:fld>
            <a:endParaRPr lang="en-US" dirty="0"/>
          </a:p>
        </p:txBody>
      </p:sp>
    </p:spTree>
    <p:extLst>
      <p:ext uri="{BB962C8B-B14F-4D97-AF65-F5344CB8AC3E}">
        <p14:creationId xmlns:p14="http://schemas.microsoft.com/office/powerpoint/2010/main" val="2924521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noloc_labview with different bus cables.jpg"/>
          <p:cNvPicPr>
            <a:picLocks noChangeAspect="1"/>
          </p:cNvPicPr>
          <p:nvPr/>
        </p:nvPicPr>
        <p:blipFill>
          <a:blip r:embed="rId2" cstate="print"/>
          <a:stretch>
            <a:fillRect/>
          </a:stretch>
        </p:blipFill>
        <p:spPr>
          <a:xfrm>
            <a:off x="4419600" y="2724150"/>
            <a:ext cx="3042172" cy="2209800"/>
          </a:xfrm>
          <a:prstGeom prst="rect">
            <a:avLst/>
          </a:prstGeom>
        </p:spPr>
      </p:pic>
      <p:pic>
        <p:nvPicPr>
          <p:cNvPr id="13" name="Picture 12" descr="noloc_instrument_control_03310801_0610_p.tif"/>
          <p:cNvPicPr>
            <a:picLocks noChangeAspect="1"/>
          </p:cNvPicPr>
          <p:nvPr/>
        </p:nvPicPr>
        <p:blipFill>
          <a:blip r:embed="rId3" cstate="print"/>
          <a:stretch>
            <a:fillRect/>
          </a:stretch>
        </p:blipFill>
        <p:spPr>
          <a:xfrm>
            <a:off x="990600" y="2647950"/>
            <a:ext cx="3625352" cy="2514600"/>
          </a:xfrm>
          <a:prstGeom prst="rect">
            <a:avLst/>
          </a:prstGeom>
        </p:spPr>
      </p:pic>
      <p:pic>
        <p:nvPicPr>
          <p:cNvPr id="10" name="Picture 9" descr="loc_instrument conrol 06427 IC ill.jpg"/>
          <p:cNvPicPr>
            <a:picLocks noChangeAspect="1"/>
          </p:cNvPicPr>
          <p:nvPr/>
        </p:nvPicPr>
        <p:blipFill>
          <a:blip r:embed="rId4" cstate="print"/>
          <a:stretch>
            <a:fillRect/>
          </a:stretch>
        </p:blipFill>
        <p:spPr>
          <a:xfrm>
            <a:off x="1905000" y="1428750"/>
            <a:ext cx="5105400" cy="1599124"/>
          </a:xfrm>
          <a:prstGeom prst="rect">
            <a:avLst/>
          </a:prstGeom>
        </p:spPr>
      </p:pic>
      <p:sp>
        <p:nvSpPr>
          <p:cNvPr id="7" name="Text Placeholder 6"/>
          <p:cNvSpPr>
            <a:spLocks noGrp="1"/>
          </p:cNvSpPr>
          <p:nvPr>
            <p:ph type="body" sz="quarter" idx="10"/>
          </p:nvPr>
        </p:nvSpPr>
        <p:spPr/>
        <p:txBody>
          <a:bodyPr/>
          <a:lstStyle/>
          <a:p>
            <a:r>
              <a:rPr lang="en-US" dirty="0" err="1" smtClean="0"/>
              <a:t>LabVIEW</a:t>
            </a:r>
            <a:r>
              <a:rPr lang="en-US" dirty="0" smtClean="0"/>
              <a:t> controls instruments through different buses.</a:t>
            </a:r>
            <a:endParaRPr lang="en-US" dirty="0"/>
          </a:p>
        </p:txBody>
      </p:sp>
      <p:sp>
        <p:nvSpPr>
          <p:cNvPr id="11" name="Text Placeholder 10"/>
          <p:cNvSpPr>
            <a:spLocks noGrp="1"/>
          </p:cNvSpPr>
          <p:nvPr>
            <p:ph type="body" sz="quarter" idx="13"/>
          </p:nvPr>
        </p:nvSpPr>
        <p:spPr/>
        <p:txBody>
          <a:bodyPr/>
          <a:lstStyle/>
          <a:p>
            <a:r>
              <a:rPr lang="en-US" dirty="0" smtClean="0"/>
              <a:t>B. Automating Non-NI Instruments</a:t>
            </a:r>
            <a:endParaRPr lang="en-US" dirty="0"/>
          </a:p>
        </p:txBody>
      </p:sp>
      <p:sp>
        <p:nvSpPr>
          <p:cNvPr id="1026" name="Rectangle 2"/>
          <p:cNvSpPr>
            <a:spLocks noChangeArrowheads="1"/>
          </p:cNvSpPr>
          <p:nvPr/>
        </p:nvSpPr>
        <p:spPr bwMode="auto">
          <a:xfrm>
            <a:off x="447963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Slide Number Placeholder 7"/>
          <p:cNvSpPr>
            <a:spLocks noGrp="1"/>
          </p:cNvSpPr>
          <p:nvPr>
            <p:ph type="sldNum" sz="quarter" idx="14"/>
          </p:nvPr>
        </p:nvSpPr>
        <p:spPr/>
        <p:txBody>
          <a:bodyPr/>
          <a:lstStyle/>
          <a:p>
            <a:pPr algn="ctr"/>
            <a:fld id="{F7BDED22-11C7-456A-B829-4ED810F305A6}" type="slidenum">
              <a:rPr lang="en-US" smtClean="0"/>
              <a:pPr algn="ctr"/>
              <a:t>15</a:t>
            </a:fld>
            <a:endParaRPr lang="en-US" dirty="0"/>
          </a:p>
        </p:txBody>
      </p:sp>
    </p:spTree>
    <p:extLst>
      <p:ext uri="{BB962C8B-B14F-4D97-AF65-F5344CB8AC3E}">
        <p14:creationId xmlns:p14="http://schemas.microsoft.com/office/powerpoint/2010/main" val="439887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p:txBody>
          <a:bodyPr/>
          <a:lstStyle/>
          <a:p>
            <a:endParaRPr lang="en-US" dirty="0"/>
          </a:p>
        </p:txBody>
      </p:sp>
      <p:sp>
        <p:nvSpPr>
          <p:cNvPr id="10" name="Slide Number Placeholder 9"/>
          <p:cNvSpPr>
            <a:spLocks noGrp="1"/>
          </p:cNvSpPr>
          <p:nvPr>
            <p:ph type="sldNum" sz="quarter" idx="17"/>
          </p:nvPr>
        </p:nvSpPr>
        <p:spPr/>
        <p:txBody>
          <a:bodyPr/>
          <a:lstStyle/>
          <a:p>
            <a:pPr algn="ctr"/>
            <a:fld id="{F7BDED22-11C7-456A-B829-4ED810F305A6}" type="slidenum">
              <a:rPr lang="en-US" smtClean="0"/>
              <a:pPr algn="ctr"/>
              <a:t>16</a:t>
            </a:fld>
            <a:endParaRPr lang="en-US" dirty="0"/>
          </a:p>
        </p:txBody>
      </p:sp>
      <p:sp>
        <p:nvSpPr>
          <p:cNvPr id="12" name="Text Placeholder 11"/>
          <p:cNvSpPr>
            <a:spLocks noGrp="1"/>
          </p:cNvSpPr>
          <p:nvPr>
            <p:ph type="body" idx="18"/>
          </p:nvPr>
        </p:nvSpPr>
        <p:spPr/>
        <p:txBody>
          <a:bodyPr/>
          <a:lstStyle/>
          <a:p>
            <a:r>
              <a:rPr lang="en-US" dirty="0" smtClean="0"/>
              <a:t> Automating Non-NI Instruments</a:t>
            </a:r>
            <a:endParaRPr lang="en-US" dirty="0"/>
          </a:p>
        </p:txBody>
      </p:sp>
      <p:pic>
        <p:nvPicPr>
          <p:cNvPr id="6" name="Embedded Image" descr="noloc_InstrumentControlpicture.bmp"/>
          <p:cNvPicPr>
            <a:picLocks noChangeAspect="1"/>
          </p:cNvPicPr>
          <p:nvPr/>
        </p:nvPicPr>
        <p:blipFill>
          <a:blip r:embed="rId2" cstate="print"/>
          <a:stretch>
            <a:fillRect/>
          </a:stretch>
        </p:blipFill>
        <p:spPr>
          <a:xfrm>
            <a:off x="876300" y="2266950"/>
            <a:ext cx="3059265" cy="2209800"/>
          </a:xfrm>
          <a:prstGeom prst="rect">
            <a:avLst/>
          </a:prstGeom>
        </p:spPr>
      </p:pic>
      <p:pic>
        <p:nvPicPr>
          <p:cNvPr id="7" name="Picture 3" descr="noloc_instrument control.png"/>
          <p:cNvPicPr>
            <a:picLocks noChangeAspect="1" noChangeArrowheads="1"/>
          </p:cNvPicPr>
          <p:nvPr/>
        </p:nvPicPr>
        <p:blipFill>
          <a:blip r:embed="rId3" cstate="print"/>
          <a:stretch>
            <a:fillRect/>
          </a:stretch>
        </p:blipFill>
        <p:spPr bwMode="auto">
          <a:xfrm>
            <a:off x="5353300" y="2577676"/>
            <a:ext cx="2914400" cy="1588348"/>
          </a:xfrm>
          <a:prstGeom prst="rect">
            <a:avLst/>
          </a:prstGeom>
          <a:noFill/>
          <a:ln w="9525">
            <a:noFill/>
            <a:miter lim="800000"/>
            <a:headEnd/>
            <a:tailEnd/>
          </a:ln>
        </p:spPr>
      </p:pic>
      <p:cxnSp>
        <p:nvCxnSpPr>
          <p:cNvPr id="8" name="Straight Arrow Connector 7"/>
          <p:cNvCxnSpPr>
            <a:stCxn id="6" idx="3"/>
            <a:endCxn id="7" idx="1"/>
          </p:cNvCxnSpPr>
          <p:nvPr/>
        </p:nvCxnSpPr>
        <p:spPr>
          <a:xfrm>
            <a:off x="3935565" y="3371850"/>
            <a:ext cx="14177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015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Use NI MAX to examine and communicate with an instrument using GPIB interface settings.</a:t>
            </a:r>
            <a:endParaRPr lang="en-US" dirty="0"/>
          </a:p>
        </p:txBody>
      </p:sp>
      <p:sp>
        <p:nvSpPr>
          <p:cNvPr id="4" name="Text Placeholder 3"/>
          <p:cNvSpPr>
            <a:spLocks noGrp="1"/>
          </p:cNvSpPr>
          <p:nvPr>
            <p:ph type="body" idx="10"/>
          </p:nvPr>
        </p:nvSpPr>
        <p:spPr/>
        <p:txBody>
          <a:bodyPr/>
          <a:lstStyle/>
          <a:p>
            <a:r>
              <a:rPr lang="en-US" dirty="0" smtClean="0"/>
              <a:t>Exercise 8-3</a:t>
            </a:r>
            <a:endParaRPr lang="en-US" dirty="0"/>
          </a:p>
        </p:txBody>
      </p:sp>
      <p:sp>
        <p:nvSpPr>
          <p:cNvPr id="6" name="Text Placeholder 5"/>
          <p:cNvSpPr>
            <a:spLocks noGrp="1"/>
          </p:cNvSpPr>
          <p:nvPr>
            <p:ph type="body" idx="14"/>
          </p:nvPr>
        </p:nvSpPr>
        <p:spPr/>
        <p:txBody>
          <a:bodyPr/>
          <a:lstStyle/>
          <a:p>
            <a:r>
              <a:rPr lang="en-US" dirty="0" smtClean="0"/>
              <a:t>Instrument Configuration with NI MAX</a:t>
            </a:r>
            <a:endParaRPr lang="en-US"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17</a:t>
            </a:fld>
            <a:endParaRPr lang="en-US" dirty="0"/>
          </a:p>
        </p:txBody>
      </p:sp>
    </p:spTree>
    <p:extLst>
      <p:ext uri="{BB962C8B-B14F-4D97-AF65-F5344CB8AC3E}">
        <p14:creationId xmlns:p14="http://schemas.microsoft.com/office/powerpoint/2010/main" val="2736233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dirty="0" smtClean="0"/>
              <a:t>Exercise 8-3</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Text Placeholder 5"/>
          <p:cNvSpPr>
            <a:spLocks noGrp="1"/>
          </p:cNvSpPr>
          <p:nvPr>
            <p:ph type="body" idx="14"/>
          </p:nvPr>
        </p:nvSpPr>
        <p:spPr/>
        <p:txBody>
          <a:bodyPr/>
          <a:lstStyle/>
          <a:p>
            <a:r>
              <a:rPr lang="en-US" dirty="0" smtClean="0"/>
              <a:t>Instrument Configuration with NI MAX</a:t>
            </a:r>
            <a:endParaRPr lang="en-US"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18</a:t>
            </a:fld>
            <a:endParaRPr lang="en-US" dirty="0"/>
          </a:p>
        </p:txBody>
      </p:sp>
    </p:spTree>
    <p:extLst>
      <p:ext uri="{BB962C8B-B14F-4D97-AF65-F5344CB8AC3E}">
        <p14:creationId xmlns:p14="http://schemas.microsoft.com/office/powerpoint/2010/main" val="1632592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p:cNvSpPr>
            <a:spLocks noGrp="1"/>
          </p:cNvSpPr>
          <p:nvPr>
            <p:ph type="body" sz="quarter" idx="10"/>
          </p:nvPr>
        </p:nvSpPr>
        <p:spPr/>
        <p:txBody>
          <a:bodyPr/>
          <a:lstStyle/>
          <a:p>
            <a:r>
              <a:rPr lang="en-US" dirty="0" smtClean="0"/>
              <a:t>Simplify Instrument Control</a:t>
            </a:r>
            <a:endParaRPr lang="en-US" dirty="0"/>
          </a:p>
        </p:txBody>
      </p:sp>
      <p:sp>
        <p:nvSpPr>
          <p:cNvPr id="31" name="Text Placeholder 30"/>
          <p:cNvSpPr>
            <a:spLocks noGrp="1"/>
          </p:cNvSpPr>
          <p:nvPr>
            <p:ph type="body" sz="quarter" idx="13"/>
          </p:nvPr>
        </p:nvSpPr>
        <p:spPr/>
        <p:txBody>
          <a:bodyPr/>
          <a:lstStyle/>
          <a:p>
            <a:r>
              <a:rPr lang="en-US" dirty="0" smtClean="0"/>
              <a:t>B. Automating Non-NI Instruments</a:t>
            </a:r>
            <a:endParaRPr lang="en-US" dirty="0"/>
          </a:p>
        </p:txBody>
      </p:sp>
      <p:pic>
        <p:nvPicPr>
          <p:cNvPr id="7" name="Picture 6" descr="noloc_InstrumentDriverOverview.bmp"/>
          <p:cNvPicPr>
            <a:picLocks noChangeAspect="1"/>
          </p:cNvPicPr>
          <p:nvPr/>
        </p:nvPicPr>
        <p:blipFill>
          <a:blip r:embed="rId3" cstate="print"/>
          <a:stretch>
            <a:fillRect/>
          </a:stretch>
        </p:blipFill>
        <p:spPr>
          <a:xfrm>
            <a:off x="5486400" y="3026568"/>
            <a:ext cx="2398848" cy="1577226"/>
          </a:xfrm>
          <a:prstGeom prst="rect">
            <a:avLst/>
          </a:prstGeom>
        </p:spPr>
      </p:pic>
      <p:grpSp>
        <p:nvGrpSpPr>
          <p:cNvPr id="8" name="Group 20"/>
          <p:cNvGrpSpPr/>
          <p:nvPr/>
        </p:nvGrpSpPr>
        <p:grpSpPr>
          <a:xfrm>
            <a:off x="943194" y="1276350"/>
            <a:ext cx="2333406" cy="795508"/>
            <a:chOff x="1066800" y="1981200"/>
            <a:chExt cx="3048000" cy="914400"/>
          </a:xfrm>
        </p:grpSpPr>
        <p:sp>
          <p:nvSpPr>
            <p:cNvPr id="22" name="AutoShape 6"/>
            <p:cNvSpPr>
              <a:spLocks noChangeArrowheads="1"/>
            </p:cNvSpPr>
            <p:nvPr/>
          </p:nvSpPr>
          <p:spPr bwMode="auto">
            <a:xfrm>
              <a:off x="1066800" y="1981200"/>
              <a:ext cx="3048000" cy="914400"/>
            </a:xfrm>
            <a:prstGeom prst="roundRect">
              <a:avLst>
                <a:gd name="adj" fmla="val 16667"/>
              </a:avLst>
            </a:prstGeom>
            <a:solidFill>
              <a:schemeClr val="bg2">
                <a:lumMod val="50000"/>
              </a:schemeClr>
            </a:solidFill>
            <a:ln w="12700">
              <a:solidFill>
                <a:schemeClr val="tx1"/>
              </a:solidFill>
              <a:round/>
              <a:headEnd type="none" w="sm" len="sm"/>
              <a:tailEnd type="none" w="sm" len="sm"/>
            </a:ln>
          </p:spPr>
          <p:txBody>
            <a:bodyPr wrap="none" anchor="ctr"/>
            <a:lstStyle/>
            <a:p>
              <a:pPr algn="ctr" eaLnBrk="0" hangingPunct="0"/>
              <a:endParaRPr lang="en-US" u="sng" dirty="0">
                <a:solidFill>
                  <a:schemeClr val="bg1"/>
                </a:solidFill>
              </a:endParaRPr>
            </a:p>
          </p:txBody>
        </p:sp>
        <p:sp>
          <p:nvSpPr>
            <p:cNvPr id="23" name="Text Box 8"/>
            <p:cNvSpPr txBox="1">
              <a:spLocks noChangeArrowheads="1"/>
            </p:cNvSpPr>
            <p:nvPr/>
          </p:nvSpPr>
          <p:spPr bwMode="auto">
            <a:xfrm>
              <a:off x="1143000" y="2209800"/>
              <a:ext cx="2819401" cy="530663"/>
            </a:xfrm>
            <a:prstGeom prst="rect">
              <a:avLst/>
            </a:prstGeom>
            <a:noFill/>
            <a:ln w="12700">
              <a:noFill/>
              <a:miter lim="800000"/>
              <a:headEnd type="none" w="sm" len="sm"/>
              <a:tailEnd type="none" w="sm" len="sm"/>
            </a:ln>
          </p:spPr>
          <p:txBody>
            <a:bodyPr wrap="square">
              <a:spAutoFit/>
            </a:bodyPr>
            <a:lstStyle/>
            <a:p>
              <a:pPr algn="ctr" eaLnBrk="0" hangingPunct="0"/>
              <a:r>
                <a:rPr lang="en-US" u="sng" dirty="0" smtClean="0"/>
                <a:t>LabVIEW</a:t>
              </a:r>
              <a:endParaRPr lang="en-US" u="sng" dirty="0"/>
            </a:p>
          </p:txBody>
        </p:sp>
      </p:grpSp>
      <p:grpSp>
        <p:nvGrpSpPr>
          <p:cNvPr id="9" name="Group 19"/>
          <p:cNvGrpSpPr/>
          <p:nvPr/>
        </p:nvGrpSpPr>
        <p:grpSpPr>
          <a:xfrm rot="5400000">
            <a:off x="4558651" y="3504615"/>
            <a:ext cx="662923" cy="581683"/>
            <a:chOff x="7620000" y="4556868"/>
            <a:chExt cx="335073" cy="457200"/>
          </a:xfrm>
        </p:grpSpPr>
        <p:sp>
          <p:nvSpPr>
            <p:cNvPr id="20" name="Line 14"/>
            <p:cNvSpPr>
              <a:spLocks noChangeShapeType="1"/>
            </p:cNvSpPr>
            <p:nvPr/>
          </p:nvSpPr>
          <p:spPr bwMode="auto">
            <a:xfrm>
              <a:off x="7955073" y="4556868"/>
              <a:ext cx="0" cy="457200"/>
            </a:xfrm>
            <a:prstGeom prst="line">
              <a:avLst/>
            </a:prstGeom>
            <a:noFill/>
            <a:ln w="25400">
              <a:solidFill>
                <a:schemeClr val="tx1"/>
              </a:solidFill>
              <a:round/>
              <a:headEnd type="none" w="sm" len="sm"/>
              <a:tailEnd type="triangle" w="lg" len="lg"/>
            </a:ln>
          </p:spPr>
          <p:txBody>
            <a:bodyPr/>
            <a:lstStyle/>
            <a:p>
              <a:endParaRPr lang="en-US" u="sng" dirty="0"/>
            </a:p>
          </p:txBody>
        </p:sp>
        <p:sp>
          <p:nvSpPr>
            <p:cNvPr id="21" name="Line 15"/>
            <p:cNvSpPr>
              <a:spLocks noChangeShapeType="1"/>
            </p:cNvSpPr>
            <p:nvPr/>
          </p:nvSpPr>
          <p:spPr bwMode="auto">
            <a:xfrm rot="10800000">
              <a:off x="7620000" y="4556868"/>
              <a:ext cx="0" cy="457200"/>
            </a:xfrm>
            <a:prstGeom prst="line">
              <a:avLst/>
            </a:prstGeom>
            <a:noFill/>
            <a:ln w="25400">
              <a:solidFill>
                <a:schemeClr val="tx1"/>
              </a:solidFill>
              <a:round/>
              <a:headEnd type="none" w="sm" len="sm"/>
              <a:tailEnd type="triangle" w="lg" len="lg"/>
            </a:ln>
          </p:spPr>
          <p:txBody>
            <a:bodyPr/>
            <a:lstStyle/>
            <a:p>
              <a:endParaRPr lang="en-US" u="sng" dirty="0"/>
            </a:p>
          </p:txBody>
        </p:sp>
      </p:grpSp>
      <p:grpSp>
        <p:nvGrpSpPr>
          <p:cNvPr id="10" name="Group 17"/>
          <p:cNvGrpSpPr/>
          <p:nvPr/>
        </p:nvGrpSpPr>
        <p:grpSpPr>
          <a:xfrm>
            <a:off x="139701" y="2867365"/>
            <a:ext cx="4168727" cy="2121353"/>
            <a:chOff x="5638800" y="2057400"/>
            <a:chExt cx="3276600" cy="2438400"/>
          </a:xfrm>
        </p:grpSpPr>
        <p:sp>
          <p:nvSpPr>
            <p:cNvPr id="15" name="AutoShape 4"/>
            <p:cNvSpPr>
              <a:spLocks noChangeArrowheads="1"/>
            </p:cNvSpPr>
            <p:nvPr/>
          </p:nvSpPr>
          <p:spPr bwMode="auto">
            <a:xfrm>
              <a:off x="5791200" y="2209800"/>
              <a:ext cx="3048000" cy="685800"/>
            </a:xfrm>
            <a:prstGeom prst="roundRect">
              <a:avLst>
                <a:gd name="adj" fmla="val 16667"/>
              </a:avLst>
            </a:prstGeom>
            <a:solidFill>
              <a:schemeClr val="bg2">
                <a:lumMod val="50000"/>
              </a:schemeClr>
            </a:solidFill>
            <a:ln w="12700">
              <a:solidFill>
                <a:schemeClr val="tx1"/>
              </a:solidFill>
              <a:round/>
              <a:headEnd type="none" w="sm" len="sm"/>
              <a:tailEnd type="none" w="sm" len="sm"/>
            </a:ln>
          </p:spPr>
          <p:txBody>
            <a:bodyPr wrap="none" anchor="ctr"/>
            <a:lstStyle/>
            <a:p>
              <a:pPr algn="ctr" eaLnBrk="0" hangingPunct="0"/>
              <a:r>
                <a:rPr lang="en-US" u="sng" dirty="0">
                  <a:solidFill>
                    <a:schemeClr val="bg1"/>
                  </a:solidFill>
                </a:rPr>
                <a:t>Instrument Commands</a:t>
              </a:r>
            </a:p>
            <a:p>
              <a:pPr algn="ctr" eaLnBrk="0" hangingPunct="0"/>
              <a:r>
                <a:rPr lang="en-US" sz="1600" u="sng" dirty="0"/>
                <a:t>(*idn?, meas?) </a:t>
              </a:r>
            </a:p>
          </p:txBody>
        </p:sp>
        <p:sp>
          <p:nvSpPr>
            <p:cNvPr id="16" name="AutoShape 5"/>
            <p:cNvSpPr>
              <a:spLocks noChangeArrowheads="1"/>
            </p:cNvSpPr>
            <p:nvPr/>
          </p:nvSpPr>
          <p:spPr bwMode="auto">
            <a:xfrm>
              <a:off x="5791200" y="3505200"/>
              <a:ext cx="3048000" cy="685800"/>
            </a:xfrm>
            <a:prstGeom prst="roundRect">
              <a:avLst>
                <a:gd name="adj" fmla="val 16667"/>
              </a:avLst>
            </a:prstGeom>
            <a:solidFill>
              <a:schemeClr val="bg2">
                <a:lumMod val="50000"/>
              </a:schemeClr>
            </a:solidFill>
            <a:ln w="12700">
              <a:solidFill>
                <a:schemeClr val="tx1"/>
              </a:solidFill>
              <a:round/>
              <a:headEnd type="none" w="sm" len="sm"/>
              <a:tailEnd type="none" w="sm" len="sm"/>
            </a:ln>
          </p:spPr>
          <p:txBody>
            <a:bodyPr wrap="none" anchor="ctr"/>
            <a:lstStyle/>
            <a:p>
              <a:pPr algn="ctr" eaLnBrk="0" hangingPunct="0"/>
              <a:r>
                <a:rPr lang="en-US" sz="2000" u="sng" dirty="0">
                  <a:solidFill>
                    <a:schemeClr val="bg1"/>
                  </a:solidFill>
                </a:rPr>
                <a:t>Bus Communication Protocol</a:t>
              </a:r>
            </a:p>
            <a:p>
              <a:pPr algn="ctr" eaLnBrk="0" hangingPunct="0"/>
              <a:r>
                <a:rPr lang="en-US" sz="1600" u="sng" dirty="0"/>
                <a:t>(configure, read, write, trigger)</a:t>
              </a:r>
            </a:p>
          </p:txBody>
        </p:sp>
        <p:sp>
          <p:nvSpPr>
            <p:cNvPr id="17" name="Line 13"/>
            <p:cNvSpPr>
              <a:spLocks noChangeShapeType="1"/>
            </p:cNvSpPr>
            <p:nvPr/>
          </p:nvSpPr>
          <p:spPr bwMode="auto">
            <a:xfrm>
              <a:off x="6858000" y="2971800"/>
              <a:ext cx="0" cy="457200"/>
            </a:xfrm>
            <a:prstGeom prst="line">
              <a:avLst/>
            </a:prstGeom>
            <a:noFill/>
            <a:ln w="25400">
              <a:solidFill>
                <a:schemeClr val="tx1"/>
              </a:solidFill>
              <a:round/>
              <a:headEnd type="none" w="sm" len="sm"/>
              <a:tailEnd type="triangle" w="lg" len="lg"/>
            </a:ln>
          </p:spPr>
          <p:txBody>
            <a:bodyPr/>
            <a:lstStyle/>
            <a:p>
              <a:endParaRPr lang="en-US" u="sng" dirty="0"/>
            </a:p>
          </p:txBody>
        </p:sp>
        <p:sp>
          <p:nvSpPr>
            <p:cNvPr id="18" name="Line 16"/>
            <p:cNvSpPr>
              <a:spLocks noChangeShapeType="1"/>
            </p:cNvSpPr>
            <p:nvPr/>
          </p:nvSpPr>
          <p:spPr bwMode="auto">
            <a:xfrm rot="10800000">
              <a:off x="7620000" y="2971800"/>
              <a:ext cx="0" cy="457200"/>
            </a:xfrm>
            <a:prstGeom prst="line">
              <a:avLst/>
            </a:prstGeom>
            <a:noFill/>
            <a:ln w="25400">
              <a:solidFill>
                <a:schemeClr val="tx1"/>
              </a:solidFill>
              <a:round/>
              <a:headEnd type="none" w="sm" len="sm"/>
              <a:tailEnd type="triangle" w="lg" len="lg"/>
            </a:ln>
          </p:spPr>
          <p:txBody>
            <a:bodyPr/>
            <a:lstStyle/>
            <a:p>
              <a:endParaRPr lang="en-US" u="sng" dirty="0"/>
            </a:p>
          </p:txBody>
        </p:sp>
        <p:sp>
          <p:nvSpPr>
            <p:cNvPr id="19" name="AutoShape 18"/>
            <p:cNvSpPr>
              <a:spLocks noChangeArrowheads="1"/>
            </p:cNvSpPr>
            <p:nvPr/>
          </p:nvSpPr>
          <p:spPr bwMode="auto">
            <a:xfrm>
              <a:off x="5638800" y="2057400"/>
              <a:ext cx="3276600" cy="2438400"/>
            </a:xfrm>
            <a:prstGeom prst="roundRect">
              <a:avLst>
                <a:gd name="adj" fmla="val 16667"/>
              </a:avLst>
            </a:prstGeom>
            <a:noFill/>
            <a:ln w="12700">
              <a:solidFill>
                <a:schemeClr val="tx1"/>
              </a:solidFill>
              <a:round/>
              <a:headEnd type="none" w="sm" len="sm"/>
              <a:tailEnd type="none" w="sm" len="sm"/>
            </a:ln>
          </p:spPr>
          <p:txBody>
            <a:bodyPr wrap="none" anchor="ctr"/>
            <a:lstStyle/>
            <a:p>
              <a:pPr algn="ctr" eaLnBrk="0" hangingPunct="0"/>
              <a:endParaRPr lang="en-US" sz="2800" b="1" u="sng" dirty="0"/>
            </a:p>
          </p:txBody>
        </p:sp>
      </p:grpSp>
      <p:grpSp>
        <p:nvGrpSpPr>
          <p:cNvPr id="11" name="Group 18"/>
          <p:cNvGrpSpPr/>
          <p:nvPr/>
        </p:nvGrpSpPr>
        <p:grpSpPr>
          <a:xfrm>
            <a:off x="1138545" y="2138144"/>
            <a:ext cx="1936748" cy="781239"/>
            <a:chOff x="1274037" y="3295709"/>
            <a:chExt cx="1522275" cy="897999"/>
          </a:xfrm>
        </p:grpSpPr>
        <p:sp>
          <p:nvSpPr>
            <p:cNvPr id="12" name="Line 12"/>
            <p:cNvSpPr>
              <a:spLocks noChangeShapeType="1"/>
            </p:cNvSpPr>
            <p:nvPr/>
          </p:nvSpPr>
          <p:spPr bwMode="auto">
            <a:xfrm>
              <a:off x="1652470" y="3295709"/>
              <a:ext cx="0" cy="457200"/>
            </a:xfrm>
            <a:prstGeom prst="line">
              <a:avLst/>
            </a:prstGeom>
            <a:noFill/>
            <a:ln w="25400">
              <a:solidFill>
                <a:schemeClr val="tx1"/>
              </a:solidFill>
              <a:round/>
              <a:headEnd type="none" w="sm" len="sm"/>
              <a:tailEnd type="triangle" w="lg" len="lg"/>
            </a:ln>
          </p:spPr>
          <p:txBody>
            <a:bodyPr/>
            <a:lstStyle/>
            <a:p>
              <a:endParaRPr lang="en-US" u="sng" dirty="0"/>
            </a:p>
          </p:txBody>
        </p:sp>
        <p:sp>
          <p:nvSpPr>
            <p:cNvPr id="13" name="Line 17"/>
            <p:cNvSpPr>
              <a:spLocks noChangeShapeType="1"/>
            </p:cNvSpPr>
            <p:nvPr/>
          </p:nvSpPr>
          <p:spPr bwMode="auto">
            <a:xfrm rot="10800000">
              <a:off x="2414470" y="3295709"/>
              <a:ext cx="0" cy="457200"/>
            </a:xfrm>
            <a:prstGeom prst="line">
              <a:avLst/>
            </a:prstGeom>
            <a:noFill/>
            <a:ln w="25400">
              <a:solidFill>
                <a:schemeClr val="tx1"/>
              </a:solidFill>
              <a:round/>
              <a:headEnd type="none" w="sm" len="sm"/>
              <a:tailEnd type="triangle" w="lg" len="lg"/>
            </a:ln>
          </p:spPr>
          <p:txBody>
            <a:bodyPr/>
            <a:lstStyle/>
            <a:p>
              <a:endParaRPr lang="en-US" u="sng" dirty="0"/>
            </a:p>
          </p:txBody>
        </p:sp>
        <p:sp>
          <p:nvSpPr>
            <p:cNvPr id="14" name="TextBox 13"/>
            <p:cNvSpPr txBox="1"/>
            <p:nvPr/>
          </p:nvSpPr>
          <p:spPr>
            <a:xfrm>
              <a:off x="1274037" y="3733800"/>
              <a:ext cx="1522275" cy="459908"/>
            </a:xfrm>
            <a:prstGeom prst="rect">
              <a:avLst/>
            </a:prstGeom>
            <a:noFill/>
          </p:spPr>
          <p:txBody>
            <a:bodyPr wrap="none" rtlCol="0">
              <a:spAutoFit/>
            </a:bodyPr>
            <a:lstStyle/>
            <a:p>
              <a:r>
                <a:rPr lang="en-US" sz="2000" u="sng" dirty="0" smtClean="0">
                  <a:solidFill>
                    <a:schemeClr val="tx1"/>
                  </a:solidFill>
                </a:rPr>
                <a:t>Instrument Driver</a:t>
              </a:r>
              <a:endParaRPr lang="en-US" sz="2000" u="sng" dirty="0">
                <a:solidFill>
                  <a:schemeClr val="tx1"/>
                </a:solidFill>
              </a:endParaRPr>
            </a:p>
          </p:txBody>
        </p:sp>
      </p:grpSp>
      <p:sp>
        <p:nvSpPr>
          <p:cNvPr id="29" name="Slide Number Placeholder 28"/>
          <p:cNvSpPr>
            <a:spLocks noGrp="1"/>
          </p:cNvSpPr>
          <p:nvPr>
            <p:ph type="sldNum" sz="quarter" idx="14"/>
          </p:nvPr>
        </p:nvSpPr>
        <p:spPr/>
        <p:txBody>
          <a:bodyPr/>
          <a:lstStyle/>
          <a:p>
            <a:pPr algn="ctr"/>
            <a:fld id="{F7BDED22-11C7-456A-B829-4ED810F305A6}" type="slidenum">
              <a:rPr lang="en-US" smtClean="0"/>
              <a:pPr algn="ctr"/>
              <a:t>19</a:t>
            </a:fld>
            <a:endParaRPr lang="en-US" dirty="0"/>
          </a:p>
        </p:txBody>
      </p:sp>
    </p:spTree>
    <p:extLst>
      <p:ext uri="{BB962C8B-B14F-4D97-AF65-F5344CB8AC3E}">
        <p14:creationId xmlns:p14="http://schemas.microsoft.com/office/powerpoint/2010/main" val="1471544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96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Instrument Driver VIs for an Agilent Digital </a:t>
            </a:r>
            <a:r>
              <a:rPr lang="en-US" dirty="0" err="1" smtClean="0"/>
              <a:t>Multimeter</a:t>
            </a:r>
            <a:endParaRPr lang="en-US" dirty="0"/>
          </a:p>
        </p:txBody>
      </p:sp>
      <p:sp>
        <p:nvSpPr>
          <p:cNvPr id="8" name="Text Placeholder 7"/>
          <p:cNvSpPr>
            <a:spLocks noGrp="1"/>
          </p:cNvSpPr>
          <p:nvPr>
            <p:ph type="body" sz="quarter" idx="13"/>
          </p:nvPr>
        </p:nvSpPr>
        <p:spPr/>
        <p:txBody>
          <a:bodyPr/>
          <a:lstStyle/>
          <a:p>
            <a:r>
              <a:rPr lang="en-US" dirty="0" smtClean="0"/>
              <a:t>B. Automating Non-NI Instruments</a:t>
            </a:r>
            <a:endParaRPr lang="en-US" dirty="0"/>
          </a:p>
        </p:txBody>
      </p:sp>
      <p:pic>
        <p:nvPicPr>
          <p:cNvPr id="6" name="Embedded Image" descr="loc_bd_Agilent 34401 Read Single Measurement.bmp"/>
          <p:cNvPicPr>
            <a:picLocks noChangeAspect="1"/>
          </p:cNvPicPr>
          <p:nvPr/>
        </p:nvPicPr>
        <p:blipFill>
          <a:blip r:embed="rId3" cstate="print"/>
          <a:stretch>
            <a:fillRect/>
          </a:stretch>
        </p:blipFill>
        <p:spPr>
          <a:xfrm>
            <a:off x="533400" y="1684502"/>
            <a:ext cx="7696200" cy="3173248"/>
          </a:xfrm>
          <a:prstGeom prst="rect">
            <a:avLst/>
          </a:prstGeom>
          <a:noFill/>
          <a:ln>
            <a:noFill/>
          </a:ln>
        </p:spPr>
      </p:pic>
      <p:sp>
        <p:nvSpPr>
          <p:cNvPr id="5" name="Slide Number Placeholder 4"/>
          <p:cNvSpPr>
            <a:spLocks noGrp="1"/>
          </p:cNvSpPr>
          <p:nvPr>
            <p:ph type="sldNum" sz="quarter" idx="14"/>
          </p:nvPr>
        </p:nvSpPr>
        <p:spPr/>
        <p:txBody>
          <a:bodyPr/>
          <a:lstStyle/>
          <a:p>
            <a:pPr algn="ctr"/>
            <a:fld id="{F7BDED22-11C7-456A-B829-4ED810F305A6}" type="slidenum">
              <a:rPr lang="en-US" smtClean="0"/>
              <a:pPr algn="ctr"/>
              <a:t>20</a:t>
            </a:fld>
            <a:endParaRPr lang="en-US" dirty="0"/>
          </a:p>
        </p:txBody>
      </p:sp>
    </p:spTree>
    <p:extLst>
      <p:ext uri="{BB962C8B-B14F-4D97-AF65-F5344CB8AC3E}">
        <p14:creationId xmlns:p14="http://schemas.microsoft.com/office/powerpoint/2010/main" val="29817410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Install an instrument driver and explore the example programs that accompany it.</a:t>
            </a:r>
            <a:endParaRPr lang="en-US" dirty="0"/>
          </a:p>
        </p:txBody>
      </p:sp>
      <p:sp>
        <p:nvSpPr>
          <p:cNvPr id="4" name="Text Placeholder 3"/>
          <p:cNvSpPr>
            <a:spLocks noGrp="1"/>
          </p:cNvSpPr>
          <p:nvPr>
            <p:ph type="body" idx="10"/>
          </p:nvPr>
        </p:nvSpPr>
        <p:spPr/>
        <p:txBody>
          <a:bodyPr/>
          <a:lstStyle/>
          <a:p>
            <a:r>
              <a:rPr lang="en-US" dirty="0" smtClean="0"/>
              <a:t>Exercise 8-4</a:t>
            </a:r>
            <a:endParaRPr lang="en-US" dirty="0"/>
          </a:p>
        </p:txBody>
      </p:sp>
      <p:sp>
        <p:nvSpPr>
          <p:cNvPr id="6" name="Text Placeholder 5"/>
          <p:cNvSpPr>
            <a:spLocks noGrp="1"/>
          </p:cNvSpPr>
          <p:nvPr>
            <p:ph type="body" idx="14"/>
          </p:nvPr>
        </p:nvSpPr>
        <p:spPr/>
        <p:txBody>
          <a:bodyPr/>
          <a:lstStyle/>
          <a:p>
            <a:r>
              <a:rPr lang="en-US" dirty="0" smtClean="0"/>
              <a:t>Exploring Instrument Drivers</a:t>
            </a:r>
            <a:endParaRPr lang="en-US"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21</a:t>
            </a:fld>
            <a:endParaRPr lang="en-US" dirty="0"/>
          </a:p>
        </p:txBody>
      </p:sp>
    </p:spTree>
    <p:extLst>
      <p:ext uri="{BB962C8B-B14F-4D97-AF65-F5344CB8AC3E}">
        <p14:creationId xmlns:p14="http://schemas.microsoft.com/office/powerpoint/2010/main" val="347767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dirty="0" smtClean="0"/>
              <a:t>Exercise 8-4</a:t>
            </a:r>
            <a:endParaRPr lang="en-US" dirty="0"/>
          </a:p>
        </p:txBody>
      </p:sp>
      <p:sp>
        <p:nvSpPr>
          <p:cNvPr id="5" name="Text Placeholder 4"/>
          <p:cNvSpPr>
            <a:spLocks noGrp="1"/>
          </p:cNvSpPr>
          <p:nvPr>
            <p:ph type="body" sz="quarter" idx="13"/>
          </p:nvPr>
        </p:nvSpPr>
        <p:spPr/>
        <p:txBody>
          <a:bodyPr/>
          <a:lstStyle/>
          <a:p>
            <a:r>
              <a:rPr lang="en-US" dirty="0" smtClean="0"/>
              <a:t>How would you modify the example programs if you wanted to continuously acquire data?</a:t>
            </a:r>
            <a:endParaRPr lang="en-US" dirty="0"/>
          </a:p>
        </p:txBody>
      </p:sp>
      <p:sp>
        <p:nvSpPr>
          <p:cNvPr id="6" name="Text Placeholder 5"/>
          <p:cNvSpPr>
            <a:spLocks noGrp="1"/>
          </p:cNvSpPr>
          <p:nvPr>
            <p:ph type="body" idx="14"/>
          </p:nvPr>
        </p:nvSpPr>
        <p:spPr/>
        <p:txBody>
          <a:bodyPr/>
          <a:lstStyle/>
          <a:p>
            <a:r>
              <a:rPr lang="en-US" dirty="0" smtClean="0"/>
              <a:t>Exploring Instrument Drivers</a:t>
            </a:r>
            <a:endParaRPr lang="en-US" dirty="0"/>
          </a:p>
        </p:txBody>
      </p:sp>
      <p:sp>
        <p:nvSpPr>
          <p:cNvPr id="7" name="Slide Number Placeholder 6"/>
          <p:cNvSpPr>
            <a:spLocks noGrp="1"/>
          </p:cNvSpPr>
          <p:nvPr>
            <p:ph type="sldNum" sz="quarter" idx="12"/>
          </p:nvPr>
        </p:nvSpPr>
        <p:spPr/>
        <p:txBody>
          <a:bodyPr/>
          <a:lstStyle/>
          <a:p>
            <a:pPr algn="ctr"/>
            <a:fld id="{F7BDED22-11C7-456A-B829-4ED810F305A6}" type="slidenum">
              <a:rPr lang="en-US" smtClean="0"/>
              <a:pPr algn="ctr"/>
              <a:t>22</a:t>
            </a:fld>
            <a:endParaRPr lang="en-US" dirty="0"/>
          </a:p>
        </p:txBody>
      </p:sp>
    </p:spTree>
    <p:extLst>
      <p:ext uri="{BB962C8B-B14F-4D97-AF65-F5344CB8AC3E}">
        <p14:creationId xmlns:p14="http://schemas.microsoft.com/office/powerpoint/2010/main" val="3364456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4"/>
          </p:nvPr>
        </p:nvSpPr>
        <p:spPr/>
        <p:txBody>
          <a:bodyPr/>
          <a:lstStyle/>
          <a:p>
            <a:r>
              <a:rPr lang="en-US" dirty="0" smtClean="0"/>
              <a:t>Activity 8-1</a:t>
            </a:r>
            <a:endParaRPr lang="en-US" dirty="0"/>
          </a:p>
        </p:txBody>
      </p:sp>
      <p:sp>
        <p:nvSpPr>
          <p:cNvPr id="6" name="Text Placeholder 5"/>
          <p:cNvSpPr>
            <a:spLocks noGrp="1"/>
          </p:cNvSpPr>
          <p:nvPr>
            <p:ph type="body" sz="quarter" idx="15"/>
          </p:nvPr>
        </p:nvSpPr>
        <p:spPr/>
        <p:txBody>
          <a:bodyPr/>
          <a:lstStyle/>
          <a:p>
            <a:pPr marL="457200" indent="0"/>
            <a:r>
              <a:rPr lang="en-US" dirty="0" smtClean="0"/>
              <a:t>Refer to the participant guide to answer questions about what you have learned in this lesson and then discuss the answers as a group.</a:t>
            </a:r>
            <a:endParaRPr lang="en-US" dirty="0"/>
          </a:p>
        </p:txBody>
      </p:sp>
      <p:sp>
        <p:nvSpPr>
          <p:cNvPr id="4" name="Slide Number Placeholder 3"/>
          <p:cNvSpPr>
            <a:spLocks noGrp="1"/>
          </p:cNvSpPr>
          <p:nvPr>
            <p:ph type="sldNum" sz="quarter" idx="17"/>
          </p:nvPr>
        </p:nvSpPr>
        <p:spPr/>
        <p:txBody>
          <a:bodyPr/>
          <a:lstStyle/>
          <a:p>
            <a:pPr algn="ctr"/>
            <a:fld id="{F7BDED22-11C7-456A-B829-4ED810F305A6}" type="slidenum">
              <a:rPr lang="en-US" smtClean="0"/>
              <a:pPr algn="ctr"/>
              <a:t>23</a:t>
            </a:fld>
            <a:endParaRPr lang="en-US" dirty="0"/>
          </a:p>
        </p:txBody>
      </p:sp>
      <p:sp>
        <p:nvSpPr>
          <p:cNvPr id="7" name="Text Placeholder 6"/>
          <p:cNvSpPr>
            <a:spLocks noGrp="1"/>
          </p:cNvSpPr>
          <p:nvPr>
            <p:ph type="body" idx="18"/>
          </p:nvPr>
        </p:nvSpPr>
        <p:spPr/>
        <p:txBody>
          <a:bodyPr/>
          <a:lstStyle/>
          <a:p>
            <a:r>
              <a:rPr lang="en-US" smtClean="0"/>
              <a:t>Lesson Review</a:t>
            </a:r>
            <a:endParaRPr lang="en-US" dirty="0"/>
          </a:p>
        </p:txBody>
      </p:sp>
      <p:pic>
        <p:nvPicPr>
          <p:cNvPr id="8" name="Picture 7" descr="participant guide blue.png"/>
          <p:cNvPicPr>
            <a:picLocks noChangeAspect="1"/>
          </p:cNvPicPr>
          <p:nvPr/>
        </p:nvPicPr>
        <p:blipFill>
          <a:blip r:embed="rId2" cstate="print"/>
          <a:stretch>
            <a:fillRect/>
          </a:stretch>
        </p:blipFill>
        <p:spPr>
          <a:xfrm>
            <a:off x="685800" y="2647950"/>
            <a:ext cx="461463" cy="573025"/>
          </a:xfrm>
          <a:prstGeom prst="rect">
            <a:avLst/>
          </a:prstGeom>
        </p:spPr>
      </p:pic>
    </p:spTree>
    <p:extLst>
      <p:ext uri="{BB962C8B-B14F-4D97-AF65-F5344CB8AC3E}">
        <p14:creationId xmlns:p14="http://schemas.microsoft.com/office/powerpoint/2010/main" val="2537036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514350" indent="-514350">
              <a:buFont typeface="+mj-lt"/>
              <a:buAutoNum type="arabicPeriod"/>
            </a:pPr>
            <a:r>
              <a:rPr lang="en-US" dirty="0" smtClean="0"/>
              <a:t>What is NI MAX? (multiple answers)</a:t>
            </a:r>
          </a:p>
        </p:txBody>
      </p:sp>
      <p:sp>
        <p:nvSpPr>
          <p:cNvPr id="5" name="Slide Number Placeholder 4"/>
          <p:cNvSpPr>
            <a:spLocks noGrp="1"/>
          </p:cNvSpPr>
          <p:nvPr>
            <p:ph type="sldNum" sz="quarter" idx="14"/>
          </p:nvPr>
        </p:nvSpPr>
        <p:spPr/>
        <p:txBody>
          <a:bodyPr/>
          <a:lstStyle/>
          <a:p>
            <a:fld id="{F7BDED22-11C7-456A-B829-4ED810F305A6}" type="slidenum">
              <a:rPr lang="en-US" smtClean="0"/>
              <a:pPr/>
              <a:t>24</a:t>
            </a:fld>
            <a:endParaRPr lang="en-US" dirty="0"/>
          </a:p>
        </p:txBody>
      </p:sp>
      <p:sp>
        <p:nvSpPr>
          <p:cNvPr id="3" name="Content Placeholder 2"/>
          <p:cNvSpPr>
            <a:spLocks noGrp="1"/>
          </p:cNvSpPr>
          <p:nvPr>
            <p:ph sz="quarter" idx="15"/>
          </p:nvPr>
        </p:nvSpPr>
        <p:spPr/>
        <p:txBody>
          <a:bodyPr/>
          <a:lstStyle/>
          <a:p>
            <a:r>
              <a:rPr lang="en-US" dirty="0" smtClean="0"/>
              <a:t>A tool to configure and test DAQ devices</a:t>
            </a:r>
          </a:p>
          <a:p>
            <a:r>
              <a:rPr lang="en-US" dirty="0" smtClean="0"/>
              <a:t>A tool to test instrument communication</a:t>
            </a:r>
          </a:p>
          <a:p>
            <a:r>
              <a:rPr lang="en-US" dirty="0" smtClean="0"/>
              <a:t>A configurable Express VI</a:t>
            </a:r>
          </a:p>
          <a:p>
            <a:r>
              <a:rPr lang="en-US" dirty="0" smtClean="0"/>
              <a:t>A window to view LabVIEW project files</a:t>
            </a:r>
          </a:p>
        </p:txBody>
      </p:sp>
      <p:sp>
        <p:nvSpPr>
          <p:cNvPr id="16" name="Text Placeholder 15"/>
          <p:cNvSpPr>
            <a:spLocks noGrp="1"/>
          </p:cNvSpPr>
          <p:nvPr>
            <p:ph type="body" sz="quarter" idx="13"/>
          </p:nvPr>
        </p:nvSpPr>
        <p:spPr/>
        <p:txBody>
          <a:bodyPr/>
          <a:lstStyle/>
          <a:p>
            <a:r>
              <a:rPr lang="en-US" dirty="0" smtClean="0"/>
              <a:t>Lesson Review</a:t>
            </a:r>
          </a:p>
          <a:p>
            <a:endParaRPr lang="en-US" dirty="0"/>
          </a:p>
        </p:txBody>
      </p:sp>
    </p:spTree>
    <p:extLst>
      <p:ext uri="{BB962C8B-B14F-4D97-AF65-F5344CB8AC3E}">
        <p14:creationId xmlns:p14="http://schemas.microsoft.com/office/powerpoint/2010/main" val="1119224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514350" indent="-514350">
              <a:buFont typeface="+mj-lt"/>
              <a:buAutoNum type="arabicPeriod"/>
            </a:pPr>
            <a:r>
              <a:rPr lang="en-US" dirty="0" smtClean="0"/>
              <a:t>What is NI MAX? (multiple answers)</a:t>
            </a:r>
          </a:p>
        </p:txBody>
      </p:sp>
      <p:sp>
        <p:nvSpPr>
          <p:cNvPr id="5" name="Slide Number Placeholder 4"/>
          <p:cNvSpPr>
            <a:spLocks noGrp="1"/>
          </p:cNvSpPr>
          <p:nvPr>
            <p:ph type="sldNum" sz="quarter" idx="14"/>
          </p:nvPr>
        </p:nvSpPr>
        <p:spPr/>
        <p:txBody>
          <a:bodyPr/>
          <a:lstStyle/>
          <a:p>
            <a:fld id="{F7BDED22-11C7-456A-B829-4ED810F305A6}" type="slidenum">
              <a:rPr lang="en-US" smtClean="0"/>
              <a:pPr/>
              <a:t>25</a:t>
            </a:fld>
            <a:endParaRPr lang="en-US" dirty="0"/>
          </a:p>
        </p:txBody>
      </p:sp>
      <p:sp>
        <p:nvSpPr>
          <p:cNvPr id="3" name="Content Placeholder 2"/>
          <p:cNvSpPr>
            <a:spLocks noGrp="1"/>
          </p:cNvSpPr>
          <p:nvPr>
            <p:ph sz="quarter" idx="15"/>
          </p:nvPr>
        </p:nvSpPr>
        <p:spPr/>
        <p:txBody>
          <a:bodyPr/>
          <a:lstStyle/>
          <a:p>
            <a:r>
              <a:rPr lang="en-US" b="1" dirty="0" smtClean="0"/>
              <a:t>A tool to configure and test DAQ devices</a:t>
            </a:r>
          </a:p>
          <a:p>
            <a:r>
              <a:rPr lang="en-US" b="1" dirty="0" smtClean="0"/>
              <a:t>A tool to test instrument communication</a:t>
            </a:r>
          </a:p>
          <a:p>
            <a:r>
              <a:rPr lang="en-US" dirty="0" smtClean="0"/>
              <a:t>A configurable Express VI</a:t>
            </a:r>
          </a:p>
          <a:p>
            <a:r>
              <a:rPr lang="en-US" dirty="0" smtClean="0"/>
              <a:t>A window to view LabVIEW project files</a:t>
            </a:r>
          </a:p>
        </p:txBody>
      </p:sp>
      <p:sp>
        <p:nvSpPr>
          <p:cNvPr id="19" name="Text Placeholder 18"/>
          <p:cNvSpPr>
            <a:spLocks noGrp="1"/>
          </p:cNvSpPr>
          <p:nvPr>
            <p:ph type="body" sz="quarter" idx="13"/>
          </p:nvPr>
        </p:nvSpPr>
        <p:spPr/>
        <p:txBody>
          <a:bodyPr/>
          <a:lstStyle/>
          <a:p>
            <a:r>
              <a:rPr lang="en-US" dirty="0" smtClean="0"/>
              <a:t>Lesson Review</a:t>
            </a:r>
          </a:p>
          <a:p>
            <a:endParaRPr lang="en-US" dirty="0"/>
          </a:p>
        </p:txBody>
      </p:sp>
    </p:spTree>
    <p:extLst>
      <p:ext uri="{BB962C8B-B14F-4D97-AF65-F5344CB8AC3E}">
        <p14:creationId xmlns:p14="http://schemas.microsoft.com/office/powerpoint/2010/main" val="1529476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92500"/>
          </a:bodyPr>
          <a:lstStyle/>
          <a:p>
            <a:pPr marL="514350" indent="-514350">
              <a:buFont typeface="+mj-lt"/>
              <a:buAutoNum type="arabicPeriod" startAt="2"/>
            </a:pPr>
            <a:r>
              <a:rPr lang="en-US" dirty="0" smtClean="0"/>
              <a:t>Which of the following are benefits of instrument control? (multiple answers)</a:t>
            </a:r>
          </a:p>
        </p:txBody>
      </p:sp>
      <p:sp>
        <p:nvSpPr>
          <p:cNvPr id="5" name="Slide Number Placeholder 4"/>
          <p:cNvSpPr>
            <a:spLocks noGrp="1"/>
          </p:cNvSpPr>
          <p:nvPr>
            <p:ph type="sldNum" sz="quarter" idx="14"/>
          </p:nvPr>
        </p:nvSpPr>
        <p:spPr/>
        <p:txBody>
          <a:bodyPr/>
          <a:lstStyle/>
          <a:p>
            <a:fld id="{F7BDED22-11C7-456A-B829-4ED810F305A6}" type="slidenum">
              <a:rPr lang="en-US" smtClean="0"/>
              <a:pPr/>
              <a:t>26</a:t>
            </a:fld>
            <a:endParaRPr lang="en-US" dirty="0"/>
          </a:p>
        </p:txBody>
      </p:sp>
      <p:sp>
        <p:nvSpPr>
          <p:cNvPr id="3" name="Content Placeholder 2"/>
          <p:cNvSpPr>
            <a:spLocks noGrp="1"/>
          </p:cNvSpPr>
          <p:nvPr>
            <p:ph sz="quarter" idx="15"/>
          </p:nvPr>
        </p:nvSpPr>
        <p:spPr/>
        <p:txBody>
          <a:bodyPr/>
          <a:lstStyle/>
          <a:p>
            <a:r>
              <a:rPr lang="en-US" dirty="0" smtClean="0"/>
              <a:t>Automate processes</a:t>
            </a:r>
          </a:p>
          <a:p>
            <a:r>
              <a:rPr lang="en-US" dirty="0" smtClean="0"/>
              <a:t>Improve productivity and repeatability</a:t>
            </a:r>
          </a:p>
          <a:p>
            <a:r>
              <a:rPr lang="en-US" dirty="0" smtClean="0"/>
              <a:t>One platform for multiple tasks</a:t>
            </a:r>
          </a:p>
          <a:p>
            <a:r>
              <a:rPr lang="en-US" dirty="0" smtClean="0"/>
              <a:t>Limited to only one type of instrument</a:t>
            </a:r>
          </a:p>
        </p:txBody>
      </p:sp>
      <p:sp>
        <p:nvSpPr>
          <p:cNvPr id="14" name="Text Placeholder 13"/>
          <p:cNvSpPr>
            <a:spLocks noGrp="1"/>
          </p:cNvSpPr>
          <p:nvPr>
            <p:ph type="body" sz="quarter" idx="13"/>
          </p:nvPr>
        </p:nvSpPr>
        <p:spPr/>
        <p:txBody>
          <a:bodyPr/>
          <a:lstStyle/>
          <a:p>
            <a:r>
              <a:rPr lang="en-US" dirty="0" smtClean="0"/>
              <a:t>Lesson Review</a:t>
            </a:r>
          </a:p>
          <a:p>
            <a:endParaRPr lang="en-US" dirty="0"/>
          </a:p>
        </p:txBody>
      </p:sp>
    </p:spTree>
    <p:extLst>
      <p:ext uri="{BB962C8B-B14F-4D97-AF65-F5344CB8AC3E}">
        <p14:creationId xmlns:p14="http://schemas.microsoft.com/office/powerpoint/2010/main" val="3960154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92500"/>
          </a:bodyPr>
          <a:lstStyle/>
          <a:p>
            <a:pPr marL="514350" indent="-514350">
              <a:buFont typeface="+mj-lt"/>
              <a:buAutoNum type="arabicPeriod" startAt="2"/>
            </a:pPr>
            <a:r>
              <a:rPr lang="en-US" dirty="0" smtClean="0"/>
              <a:t>Which of the following are benefits of instrument control? (multiple answers)</a:t>
            </a:r>
          </a:p>
        </p:txBody>
      </p:sp>
      <p:sp>
        <p:nvSpPr>
          <p:cNvPr id="5" name="Slide Number Placeholder 4"/>
          <p:cNvSpPr>
            <a:spLocks noGrp="1"/>
          </p:cNvSpPr>
          <p:nvPr>
            <p:ph type="sldNum" sz="quarter" idx="14"/>
          </p:nvPr>
        </p:nvSpPr>
        <p:spPr/>
        <p:txBody>
          <a:bodyPr/>
          <a:lstStyle/>
          <a:p>
            <a:fld id="{F7BDED22-11C7-456A-B829-4ED810F305A6}" type="slidenum">
              <a:rPr lang="en-US" smtClean="0"/>
              <a:pPr/>
              <a:t>27</a:t>
            </a:fld>
            <a:endParaRPr lang="en-US" dirty="0"/>
          </a:p>
        </p:txBody>
      </p:sp>
      <p:sp>
        <p:nvSpPr>
          <p:cNvPr id="3" name="Content Placeholder 2"/>
          <p:cNvSpPr>
            <a:spLocks noGrp="1"/>
          </p:cNvSpPr>
          <p:nvPr>
            <p:ph sz="quarter" idx="15"/>
          </p:nvPr>
        </p:nvSpPr>
        <p:spPr/>
        <p:txBody>
          <a:bodyPr/>
          <a:lstStyle/>
          <a:p>
            <a:r>
              <a:rPr lang="en-US" b="1" dirty="0" smtClean="0"/>
              <a:t>Automate processes</a:t>
            </a:r>
          </a:p>
          <a:p>
            <a:r>
              <a:rPr lang="en-US" b="1" dirty="0" smtClean="0"/>
              <a:t>Improve productivity and repeatability</a:t>
            </a:r>
          </a:p>
          <a:p>
            <a:r>
              <a:rPr lang="en-US" b="1" dirty="0" smtClean="0"/>
              <a:t>One platform for multiple tasks</a:t>
            </a:r>
          </a:p>
          <a:p>
            <a:r>
              <a:rPr lang="en-US" dirty="0" smtClean="0"/>
              <a:t>Limited to only one type of instrument</a:t>
            </a:r>
          </a:p>
        </p:txBody>
      </p:sp>
      <p:sp>
        <p:nvSpPr>
          <p:cNvPr id="10" name="Text Placeholder 9"/>
          <p:cNvSpPr>
            <a:spLocks noGrp="1"/>
          </p:cNvSpPr>
          <p:nvPr>
            <p:ph type="body" sz="quarter" idx="13"/>
          </p:nvPr>
        </p:nvSpPr>
        <p:spPr/>
        <p:txBody>
          <a:bodyPr/>
          <a:lstStyle/>
          <a:p>
            <a:r>
              <a:rPr lang="en-US" dirty="0" smtClean="0"/>
              <a:t>Lesson Review</a:t>
            </a:r>
          </a:p>
          <a:p>
            <a:endParaRPr lang="en-US" dirty="0"/>
          </a:p>
        </p:txBody>
      </p:sp>
    </p:spTree>
    <p:extLst>
      <p:ext uri="{BB962C8B-B14F-4D97-AF65-F5344CB8AC3E}">
        <p14:creationId xmlns:p14="http://schemas.microsoft.com/office/powerpoint/2010/main" val="4076907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514350" indent="-514350">
              <a:buFont typeface="+mj-lt"/>
              <a:buAutoNum type="arabicPeriod" startAt="3"/>
            </a:pPr>
            <a:r>
              <a:rPr lang="en-US" dirty="0" smtClean="0"/>
              <a:t>VISA is a high-level API that calls low-level drivers.</a:t>
            </a:r>
          </a:p>
          <a:p>
            <a:endParaRPr lang="en-US" dirty="0"/>
          </a:p>
        </p:txBody>
      </p:sp>
      <p:sp>
        <p:nvSpPr>
          <p:cNvPr id="27651" name="Rectangle 3"/>
          <p:cNvSpPr>
            <a:spLocks noGrp="1" noChangeArrowheads="1"/>
          </p:cNvSpPr>
          <p:nvPr>
            <p:ph sz="quarter" idx="15"/>
          </p:nvPr>
        </p:nvSpPr>
        <p:spPr/>
        <p:txBody>
          <a:bodyPr/>
          <a:lstStyle/>
          <a:p>
            <a:r>
              <a:rPr lang="en-US" dirty="0" smtClean="0"/>
              <a:t>True </a:t>
            </a:r>
          </a:p>
          <a:p>
            <a:r>
              <a:rPr lang="en-US" dirty="0" smtClean="0"/>
              <a:t>False</a:t>
            </a:r>
          </a:p>
        </p:txBody>
      </p:sp>
      <p:sp>
        <p:nvSpPr>
          <p:cNvPr id="8" name="Text Placeholder 7"/>
          <p:cNvSpPr>
            <a:spLocks noGrp="1"/>
          </p:cNvSpPr>
          <p:nvPr>
            <p:ph type="body" sz="quarter" idx="13"/>
          </p:nvPr>
        </p:nvSpPr>
        <p:spPr/>
        <p:txBody>
          <a:bodyPr/>
          <a:lstStyle/>
          <a:p>
            <a:r>
              <a:rPr lang="en-US" dirty="0" smtClean="0"/>
              <a:t>Lesson Review</a:t>
            </a:r>
          </a:p>
          <a:p>
            <a:endParaRPr lang="en-US" dirty="0"/>
          </a:p>
        </p:txBody>
      </p:sp>
      <p:sp>
        <p:nvSpPr>
          <p:cNvPr id="5" name="Slide Number Placeholder 4"/>
          <p:cNvSpPr>
            <a:spLocks noGrp="1"/>
          </p:cNvSpPr>
          <p:nvPr>
            <p:ph type="sldNum" sz="quarter" idx="14"/>
          </p:nvPr>
        </p:nvSpPr>
        <p:spPr/>
        <p:txBody>
          <a:bodyPr/>
          <a:lstStyle/>
          <a:p>
            <a:pPr algn="ctr"/>
            <a:fld id="{F7BDED22-11C7-456A-B829-4ED810F305A6}" type="slidenum">
              <a:rPr lang="en-US" smtClean="0"/>
              <a:pPr algn="ctr"/>
              <a:t>28</a:t>
            </a:fld>
            <a:endParaRPr lang="en-US" dirty="0"/>
          </a:p>
        </p:txBody>
      </p:sp>
    </p:spTree>
    <p:extLst>
      <p:ext uri="{BB962C8B-B14F-4D97-AF65-F5344CB8AC3E}">
        <p14:creationId xmlns:p14="http://schemas.microsoft.com/office/powerpoint/2010/main" val="539147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514350" indent="-514350">
              <a:buFont typeface="+mj-lt"/>
              <a:buAutoNum type="arabicPeriod" startAt="3"/>
            </a:pPr>
            <a:r>
              <a:rPr lang="en-US" dirty="0" smtClean="0"/>
              <a:t>VISA is a high-level API that calls low-level drivers.</a:t>
            </a:r>
          </a:p>
          <a:p>
            <a:endParaRPr lang="en-US" dirty="0"/>
          </a:p>
        </p:txBody>
      </p:sp>
      <p:sp>
        <p:nvSpPr>
          <p:cNvPr id="27651" name="Rectangle 3"/>
          <p:cNvSpPr>
            <a:spLocks noGrp="1" noChangeArrowheads="1"/>
          </p:cNvSpPr>
          <p:nvPr>
            <p:ph sz="quarter" idx="15"/>
          </p:nvPr>
        </p:nvSpPr>
        <p:spPr/>
        <p:txBody>
          <a:bodyPr/>
          <a:lstStyle/>
          <a:p>
            <a:r>
              <a:rPr lang="en-US" b="1" dirty="0" smtClean="0"/>
              <a:t>True </a:t>
            </a:r>
          </a:p>
          <a:p>
            <a:r>
              <a:rPr lang="en-US" dirty="0" smtClean="0"/>
              <a:t>False</a:t>
            </a:r>
          </a:p>
        </p:txBody>
      </p:sp>
      <p:sp>
        <p:nvSpPr>
          <p:cNvPr id="8" name="Text Placeholder 7"/>
          <p:cNvSpPr>
            <a:spLocks noGrp="1"/>
          </p:cNvSpPr>
          <p:nvPr>
            <p:ph type="body" sz="quarter" idx="13"/>
          </p:nvPr>
        </p:nvSpPr>
        <p:spPr/>
        <p:txBody>
          <a:bodyPr/>
          <a:lstStyle/>
          <a:p>
            <a:r>
              <a:rPr lang="en-US" dirty="0" smtClean="0"/>
              <a:t>Lesson Review</a:t>
            </a:r>
          </a:p>
          <a:p>
            <a:endParaRPr lang="en-US" dirty="0"/>
          </a:p>
        </p:txBody>
      </p:sp>
      <p:sp>
        <p:nvSpPr>
          <p:cNvPr id="5" name="Slide Number Placeholder 4"/>
          <p:cNvSpPr>
            <a:spLocks noGrp="1"/>
          </p:cNvSpPr>
          <p:nvPr>
            <p:ph type="sldNum" sz="quarter" idx="14"/>
          </p:nvPr>
        </p:nvSpPr>
        <p:spPr/>
        <p:txBody>
          <a:bodyPr/>
          <a:lstStyle/>
          <a:p>
            <a:pPr algn="ctr"/>
            <a:fld id="{F7BDED22-11C7-456A-B829-4ED810F305A6}" type="slidenum">
              <a:rPr lang="en-US" smtClean="0"/>
              <a:pPr algn="ctr"/>
              <a:t>29</a:t>
            </a:fld>
            <a:endParaRPr lang="en-US" dirty="0"/>
          </a:p>
        </p:txBody>
      </p:sp>
    </p:spTree>
    <p:extLst>
      <p:ext uri="{BB962C8B-B14F-4D97-AF65-F5344CB8AC3E}">
        <p14:creationId xmlns:p14="http://schemas.microsoft.com/office/powerpoint/2010/main" val="1383778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ore 1_cover image.png"/>
          <p:cNvPicPr>
            <a:picLocks noChangeAspect="1"/>
          </p:cNvPicPr>
          <p:nvPr/>
        </p:nvPicPr>
        <p:blipFill>
          <a:blip r:embed="rId3" cstate="print"/>
          <a:stretch>
            <a:fillRect/>
          </a:stretch>
        </p:blipFill>
        <p:spPr>
          <a:xfrm>
            <a:off x="1219200" y="1123950"/>
            <a:ext cx="6705600" cy="3843726"/>
          </a:xfrm>
          <a:prstGeom prst="rect">
            <a:avLst/>
          </a:prstGeom>
        </p:spPr>
      </p:pic>
      <p:sp>
        <p:nvSpPr>
          <p:cNvPr id="18" name="Title 17"/>
          <p:cNvSpPr>
            <a:spLocks noGrp="1"/>
          </p:cNvSpPr>
          <p:nvPr>
            <p:ph type="title"/>
          </p:nvPr>
        </p:nvSpPr>
        <p:spPr/>
        <p:txBody>
          <a:bodyPr/>
          <a:lstStyle/>
          <a:p>
            <a:r>
              <a:rPr lang="en-US" dirty="0" err="1" smtClean="0"/>
              <a:t>LabVIEW</a:t>
            </a:r>
            <a:r>
              <a:rPr lang="en-US" dirty="0" smtClean="0"/>
              <a:t> Core 1</a:t>
            </a:r>
            <a:endParaRPr lang="en-US" dirty="0"/>
          </a:p>
        </p:txBody>
      </p:sp>
      <p:sp>
        <p:nvSpPr>
          <p:cNvPr id="4" name="Slide Number Placeholder 3"/>
          <p:cNvSpPr>
            <a:spLocks noGrp="1"/>
          </p:cNvSpPr>
          <p:nvPr>
            <p:ph type="sldNum" sz="quarter" idx="10"/>
          </p:nvPr>
        </p:nvSpPr>
        <p:spPr/>
        <p:txBody>
          <a:bodyPr/>
          <a:lstStyle/>
          <a:p>
            <a:pPr algn="ctr"/>
            <a:fld id="{F7BDED22-11C7-456A-B829-4ED810F305A6}" type="slidenum">
              <a:rPr lang="en-US" smtClean="0"/>
              <a:pPr algn="ct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smtClean="0"/>
              <a:t>Lesson 9</a:t>
            </a:r>
            <a:br>
              <a:rPr lang="en-US" dirty="0" smtClean="0"/>
            </a:br>
            <a:r>
              <a:rPr lang="en-US" sz="4000" dirty="0" smtClean="0"/>
              <a:t>Accessing Files in LabVIEW</a:t>
            </a:r>
            <a:endParaRPr lang="en-US" sz="4000" dirty="0"/>
          </a:p>
        </p:txBody>
      </p:sp>
      <p:sp>
        <p:nvSpPr>
          <p:cNvPr id="3" name="Text Placeholder 2"/>
          <p:cNvSpPr>
            <a:spLocks noGrp="1"/>
          </p:cNvSpPr>
          <p:nvPr>
            <p:ph type="body" idx="14"/>
          </p:nvPr>
        </p:nvSpPr>
        <p:spPr/>
        <p:txBody>
          <a:bodyPr/>
          <a:lstStyle/>
          <a:p>
            <a:r>
              <a:rPr lang="en-US" dirty="0" smtClean="0"/>
              <a:t>Describe the basic concept of file I/O and apply the appropriate File I/O functions to a given scenario.</a:t>
            </a:r>
            <a:endParaRPr lang="en-US" dirty="0"/>
          </a:p>
        </p:txBody>
      </p:sp>
      <p:sp>
        <p:nvSpPr>
          <p:cNvPr id="7" name="Text Placeholder 6"/>
          <p:cNvSpPr>
            <a:spLocks noGrp="1"/>
          </p:cNvSpPr>
          <p:nvPr>
            <p:ph type="body" sz="quarter" idx="19"/>
          </p:nvPr>
        </p:nvSpPr>
        <p:spPr/>
        <p:txBody>
          <a:bodyPr/>
          <a:lstStyle/>
          <a:p>
            <a:pPr lvl="0"/>
            <a:r>
              <a:rPr lang="en-US" dirty="0" smtClean="0"/>
              <a:t>Accessing Files from LabVIEW</a:t>
            </a:r>
          </a:p>
          <a:p>
            <a:pPr lvl="0"/>
            <a:r>
              <a:rPr lang="en-US" dirty="0" smtClean="0"/>
              <a:t>High-Level and Low-Level File I/O Functions</a:t>
            </a:r>
          </a:p>
          <a:p>
            <a:pPr lvl="0"/>
            <a:r>
              <a:rPr lang="en-US" dirty="0" smtClean="0"/>
              <a:t>Comparing File Formats</a:t>
            </a:r>
            <a:endParaRPr lang="en-US" dirty="0"/>
          </a:p>
        </p:txBody>
      </p:sp>
      <p:sp>
        <p:nvSpPr>
          <p:cNvPr id="11" name="Slide Number Placeholder 10"/>
          <p:cNvSpPr>
            <a:spLocks noGrp="1"/>
          </p:cNvSpPr>
          <p:nvPr>
            <p:ph type="sldNum" sz="quarter" idx="15"/>
          </p:nvPr>
        </p:nvSpPr>
        <p:spPr/>
        <p:txBody>
          <a:bodyPr/>
          <a:lstStyle/>
          <a:p>
            <a:fld id="{F7BDED22-11C7-456A-B829-4ED810F305A6}" type="slidenum">
              <a:rPr lang="en-US" smtClean="0"/>
              <a:pPr/>
              <a:t>30</a:t>
            </a:fld>
            <a:endParaRPr lang="en-US" dirty="0"/>
          </a:p>
        </p:txBody>
      </p:sp>
    </p:spTree>
    <p:extLst>
      <p:ext uri="{BB962C8B-B14F-4D97-AF65-F5344CB8AC3E}">
        <p14:creationId xmlns:p14="http://schemas.microsoft.com/office/powerpoint/2010/main" val="1477670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0"/>
          </p:nvPr>
        </p:nvSpPr>
        <p:spPr/>
        <p:txBody>
          <a:bodyPr/>
          <a:lstStyle/>
          <a:p>
            <a:r>
              <a:rPr lang="en-US" dirty="0" smtClean="0"/>
              <a:t>A. Accessing Files from LabVIEW</a:t>
            </a:r>
            <a:endParaRPr lang="en-US" dirty="0"/>
          </a:p>
        </p:txBody>
      </p:sp>
      <p:sp>
        <p:nvSpPr>
          <p:cNvPr id="4" name="Text Placeholder 3"/>
          <p:cNvSpPr>
            <a:spLocks noGrp="1"/>
          </p:cNvSpPr>
          <p:nvPr>
            <p:ph type="body" idx="12"/>
          </p:nvPr>
        </p:nvSpPr>
        <p:spPr/>
        <p:txBody>
          <a:bodyPr/>
          <a:lstStyle/>
          <a:p>
            <a:r>
              <a:rPr lang="en-US" dirty="0" smtClean="0"/>
              <a:t>Identify the steps for writing and reading files from a LabVIEW application.</a:t>
            </a:r>
          </a:p>
          <a:p>
            <a:endParaRPr lang="en-US" dirty="0"/>
          </a:p>
        </p:txBody>
      </p:sp>
      <p:sp>
        <p:nvSpPr>
          <p:cNvPr id="8" name="Text Placeholder 7"/>
          <p:cNvSpPr>
            <a:spLocks noGrp="1"/>
          </p:cNvSpPr>
          <p:nvPr>
            <p:ph type="body" sz="quarter" idx="15"/>
          </p:nvPr>
        </p:nvSpPr>
        <p:spPr/>
        <p:txBody>
          <a:bodyPr/>
          <a:lstStyle/>
          <a:p>
            <a:endParaRPr lang="en-US" dirty="0"/>
          </a:p>
        </p:txBody>
      </p:sp>
      <p:sp>
        <p:nvSpPr>
          <p:cNvPr id="10" name="Slide Number Placeholder 9"/>
          <p:cNvSpPr>
            <a:spLocks noGrp="1"/>
          </p:cNvSpPr>
          <p:nvPr>
            <p:ph type="sldNum" sz="quarter" idx="17"/>
          </p:nvPr>
        </p:nvSpPr>
        <p:spPr/>
        <p:txBody>
          <a:bodyPr/>
          <a:lstStyle/>
          <a:p>
            <a:pPr algn="ctr"/>
            <a:fld id="{F7BDED22-11C7-456A-B829-4ED810F305A6}" type="slidenum">
              <a:rPr lang="en-US" smtClean="0"/>
              <a:pPr algn="ctr"/>
              <a:t>31</a:t>
            </a:fld>
            <a:endParaRPr lang="en-US" dirty="0"/>
          </a:p>
        </p:txBody>
      </p:sp>
    </p:spTree>
    <p:extLst>
      <p:ext uri="{BB962C8B-B14F-4D97-AF65-F5344CB8AC3E}">
        <p14:creationId xmlns:p14="http://schemas.microsoft.com/office/powerpoint/2010/main" val="4129205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smtClean="0"/>
              <a:t>Typical File I/O Operations</a:t>
            </a:r>
            <a:endParaRPr lang="en-US" dirty="0"/>
          </a:p>
        </p:txBody>
      </p:sp>
      <p:sp>
        <p:nvSpPr>
          <p:cNvPr id="17" name="Text Placeholder 16"/>
          <p:cNvSpPr>
            <a:spLocks noGrp="1"/>
          </p:cNvSpPr>
          <p:nvPr>
            <p:ph type="body" sz="quarter" idx="13"/>
          </p:nvPr>
        </p:nvSpPr>
        <p:spPr/>
        <p:txBody>
          <a:bodyPr/>
          <a:lstStyle/>
          <a:p>
            <a:r>
              <a:rPr lang="en-US" dirty="0" smtClean="0"/>
              <a:t>A. Accessing Files from LabVIEW</a:t>
            </a:r>
            <a:endParaRPr lang="en-US" dirty="0"/>
          </a:p>
        </p:txBody>
      </p:sp>
      <p:grpSp>
        <p:nvGrpSpPr>
          <p:cNvPr id="13" name="Group 12"/>
          <p:cNvGrpSpPr/>
          <p:nvPr/>
        </p:nvGrpSpPr>
        <p:grpSpPr>
          <a:xfrm>
            <a:off x="457200" y="1962150"/>
            <a:ext cx="8458200" cy="1859756"/>
            <a:chOff x="457200" y="2667000"/>
            <a:chExt cx="8458200" cy="2479675"/>
          </a:xfrm>
        </p:grpSpPr>
        <p:pic>
          <p:nvPicPr>
            <p:cNvPr id="19461" name="Picture 19" descr="noloc_bd_while loop.bmp"/>
            <p:cNvPicPr>
              <a:picLocks noChangeAspect="1" noChangeArrowheads="1"/>
            </p:cNvPicPr>
            <p:nvPr/>
          </p:nvPicPr>
          <p:blipFill>
            <a:blip r:embed="rId3" cstate="print"/>
            <a:srcRect l="17033" t="29582" r="32417" b="29582"/>
            <a:stretch>
              <a:fillRect/>
            </a:stretch>
          </p:blipFill>
          <p:spPr bwMode="auto">
            <a:xfrm>
              <a:off x="2209800" y="2667000"/>
              <a:ext cx="2590800" cy="2479675"/>
            </a:xfrm>
            <a:prstGeom prst="rect">
              <a:avLst/>
            </a:prstGeom>
            <a:noFill/>
            <a:ln w="9525" algn="ctr">
              <a:noFill/>
              <a:miter lim="800000"/>
              <a:headEnd type="none" w="sm" len="sm"/>
              <a:tailEnd type="none" w="sm" len="sm"/>
            </a:ln>
          </p:spPr>
        </p:pic>
        <p:sp>
          <p:nvSpPr>
            <p:cNvPr id="19462" name="Rectangle 11"/>
            <p:cNvSpPr>
              <a:spLocks noChangeArrowheads="1"/>
            </p:cNvSpPr>
            <p:nvPr/>
          </p:nvSpPr>
          <p:spPr bwMode="auto">
            <a:xfrm>
              <a:off x="685800" y="3551237"/>
              <a:ext cx="8001000" cy="910335"/>
            </a:xfrm>
            <a:prstGeom prst="rect">
              <a:avLst/>
            </a:prstGeom>
            <a:noFill/>
            <a:ln w="9525">
              <a:noFill/>
              <a:miter lim="800000"/>
              <a:headEnd/>
              <a:tailEnd/>
            </a:ln>
          </p:spPr>
          <p:txBody>
            <a:bodyPr>
              <a:spAutoFit/>
            </a:bodyPr>
            <a:lstStyle/>
            <a:p>
              <a:pPr lvl="1" algn="l">
                <a:lnSpc>
                  <a:spcPct val="90000"/>
                </a:lnSpc>
                <a:spcBef>
                  <a:spcPct val="30000"/>
                </a:spcBef>
                <a:buFontTx/>
                <a:buChar char="–"/>
              </a:pPr>
              <a:endParaRPr lang="en-US" sz="1800" dirty="0">
                <a:solidFill>
                  <a:schemeClr val="tx1"/>
                </a:solidFill>
                <a:latin typeface="Arial" pitchFamily="34" charset="0"/>
              </a:endParaRPr>
            </a:p>
            <a:p>
              <a:pPr algn="l">
                <a:spcBef>
                  <a:spcPts val="500"/>
                </a:spcBef>
                <a:spcAft>
                  <a:spcPts val="500"/>
                </a:spcAft>
              </a:pPr>
              <a:endParaRPr lang="en-US" sz="1800" b="0" dirty="0">
                <a:solidFill>
                  <a:schemeClr val="tx1"/>
                </a:solidFill>
                <a:latin typeface="Arial" pitchFamily="34" charset="0"/>
              </a:endParaRPr>
            </a:p>
          </p:txBody>
        </p:sp>
        <p:sp>
          <p:nvSpPr>
            <p:cNvPr id="19463" name="AutoShape 12"/>
            <p:cNvSpPr>
              <a:spLocks noChangeArrowheads="1"/>
            </p:cNvSpPr>
            <p:nvPr/>
          </p:nvSpPr>
          <p:spPr bwMode="auto">
            <a:xfrm>
              <a:off x="4572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2000" b="0" dirty="0">
                  <a:latin typeface="+mn-lt"/>
                </a:rPr>
                <a:t>Open/</a:t>
              </a:r>
              <a:br>
                <a:rPr lang="en-US" sz="2000" b="0" dirty="0">
                  <a:latin typeface="+mn-lt"/>
                </a:rPr>
              </a:br>
              <a:r>
                <a:rPr lang="en-US" sz="2000" b="0" dirty="0">
                  <a:latin typeface="+mn-lt"/>
                </a:rPr>
                <a:t>Create/</a:t>
              </a:r>
              <a:br>
                <a:rPr lang="en-US" sz="2000" b="0" dirty="0">
                  <a:latin typeface="+mn-lt"/>
                </a:rPr>
              </a:br>
              <a:r>
                <a:rPr lang="en-US" sz="2000" b="0" dirty="0">
                  <a:latin typeface="+mn-lt"/>
                </a:rPr>
                <a:t>Replace File</a:t>
              </a:r>
            </a:p>
          </p:txBody>
        </p:sp>
        <p:sp>
          <p:nvSpPr>
            <p:cNvPr id="19464" name="AutoShape 13"/>
            <p:cNvSpPr>
              <a:spLocks noChangeArrowheads="1"/>
            </p:cNvSpPr>
            <p:nvPr/>
          </p:nvSpPr>
          <p:spPr bwMode="auto">
            <a:xfrm>
              <a:off x="26670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2000" b="0" dirty="0">
                  <a:latin typeface="+mn-lt"/>
                </a:rPr>
                <a:t>Read </a:t>
              </a:r>
            </a:p>
            <a:p>
              <a:r>
                <a:rPr lang="en-US" sz="2000" b="0" dirty="0">
                  <a:latin typeface="+mn-lt"/>
                </a:rPr>
                <a:t>and/or</a:t>
              </a:r>
              <a:br>
                <a:rPr lang="en-US" sz="2000" b="0" dirty="0">
                  <a:latin typeface="+mn-lt"/>
                </a:rPr>
              </a:br>
              <a:r>
                <a:rPr lang="en-US" sz="2000" b="0" dirty="0">
                  <a:latin typeface="+mn-lt"/>
                </a:rPr>
                <a:t>Write to File</a:t>
              </a:r>
            </a:p>
          </p:txBody>
        </p:sp>
        <p:sp>
          <p:nvSpPr>
            <p:cNvPr id="19465" name="AutoShape 14"/>
            <p:cNvSpPr>
              <a:spLocks noChangeArrowheads="1"/>
            </p:cNvSpPr>
            <p:nvPr/>
          </p:nvSpPr>
          <p:spPr bwMode="auto">
            <a:xfrm>
              <a:off x="50292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2000" b="0" dirty="0">
                  <a:latin typeface="+mn-lt"/>
                </a:rPr>
                <a:t>Close </a:t>
              </a:r>
            </a:p>
            <a:p>
              <a:r>
                <a:rPr lang="en-US" sz="2000" b="0" dirty="0">
                  <a:latin typeface="+mn-lt"/>
                </a:rPr>
                <a:t>File</a:t>
              </a:r>
            </a:p>
          </p:txBody>
        </p:sp>
        <p:cxnSp>
          <p:nvCxnSpPr>
            <p:cNvPr id="19466" name="AutoShape 15"/>
            <p:cNvCxnSpPr>
              <a:cxnSpLocks noChangeShapeType="1"/>
              <a:stCxn id="19463" idx="3"/>
              <a:endCxn id="19464" idx="1"/>
            </p:cNvCxnSpPr>
            <p:nvPr/>
          </p:nvCxnSpPr>
          <p:spPr bwMode="auto">
            <a:xfrm>
              <a:off x="2116138" y="3833813"/>
              <a:ext cx="536575" cy="0"/>
            </a:xfrm>
            <a:prstGeom prst="straightConnector1">
              <a:avLst/>
            </a:prstGeom>
            <a:noFill/>
            <a:ln w="28575">
              <a:solidFill>
                <a:schemeClr val="hlink"/>
              </a:solidFill>
              <a:round/>
              <a:headEnd type="none" w="sm" len="sm"/>
              <a:tailEnd type="triangle" w="med" len="med"/>
            </a:ln>
          </p:spPr>
        </p:cxnSp>
        <p:cxnSp>
          <p:nvCxnSpPr>
            <p:cNvPr id="19467" name="AutoShape 16"/>
            <p:cNvCxnSpPr>
              <a:cxnSpLocks noChangeShapeType="1"/>
              <a:stCxn id="19464" idx="3"/>
              <a:endCxn id="19465" idx="1"/>
            </p:cNvCxnSpPr>
            <p:nvPr/>
          </p:nvCxnSpPr>
          <p:spPr bwMode="auto">
            <a:xfrm>
              <a:off x="4325938" y="3833813"/>
              <a:ext cx="688975" cy="0"/>
            </a:xfrm>
            <a:prstGeom prst="straightConnector1">
              <a:avLst/>
            </a:prstGeom>
            <a:noFill/>
            <a:ln w="28575">
              <a:solidFill>
                <a:schemeClr val="hlink"/>
              </a:solidFill>
              <a:round/>
              <a:headEnd type="none" w="sm" len="sm"/>
              <a:tailEnd type="triangle" w="med" len="med"/>
            </a:ln>
          </p:spPr>
        </p:cxnSp>
        <p:cxnSp>
          <p:nvCxnSpPr>
            <p:cNvPr id="19468" name="AutoShape 17"/>
            <p:cNvCxnSpPr>
              <a:cxnSpLocks noChangeShapeType="1"/>
              <a:stCxn id="19465" idx="3"/>
              <a:endCxn id="19469" idx="1"/>
            </p:cNvCxnSpPr>
            <p:nvPr/>
          </p:nvCxnSpPr>
          <p:spPr bwMode="auto">
            <a:xfrm>
              <a:off x="6688138" y="3833813"/>
              <a:ext cx="568325" cy="0"/>
            </a:xfrm>
            <a:prstGeom prst="straightConnector1">
              <a:avLst/>
            </a:prstGeom>
            <a:noFill/>
            <a:ln w="28575">
              <a:solidFill>
                <a:schemeClr val="hlink"/>
              </a:solidFill>
              <a:round/>
              <a:headEnd type="none" w="sm" len="sm"/>
              <a:tailEnd type="triangle" w="med" len="med"/>
            </a:ln>
          </p:spPr>
        </p:cxnSp>
        <p:sp>
          <p:nvSpPr>
            <p:cNvPr id="19469" name="AutoShape 18"/>
            <p:cNvSpPr>
              <a:spLocks noChangeArrowheads="1"/>
            </p:cNvSpPr>
            <p:nvPr/>
          </p:nvSpPr>
          <p:spPr bwMode="auto">
            <a:xfrm>
              <a:off x="727075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2000" b="0" dirty="0">
                  <a:latin typeface="+mn-lt"/>
                </a:rPr>
                <a:t>Check for</a:t>
              </a:r>
            </a:p>
            <a:p>
              <a:r>
                <a:rPr lang="en-US" sz="2000" b="0" dirty="0">
                  <a:latin typeface="+mn-lt"/>
                </a:rPr>
                <a:t>Errors</a:t>
              </a:r>
            </a:p>
          </p:txBody>
        </p:sp>
      </p:grpSp>
      <p:sp>
        <p:nvSpPr>
          <p:cNvPr id="18" name="Slide Number Placeholder 17"/>
          <p:cNvSpPr>
            <a:spLocks noGrp="1"/>
          </p:cNvSpPr>
          <p:nvPr>
            <p:ph type="sldNum" sz="quarter" idx="14"/>
          </p:nvPr>
        </p:nvSpPr>
        <p:spPr/>
        <p:txBody>
          <a:bodyPr/>
          <a:lstStyle/>
          <a:p>
            <a:pPr algn="ctr"/>
            <a:fld id="{F7BDED22-11C7-456A-B829-4ED810F305A6}" type="slidenum">
              <a:rPr lang="en-US" smtClean="0"/>
              <a:pPr algn="ctr"/>
              <a:t>32</a:t>
            </a:fld>
            <a:endParaRPr lang="en-US" dirty="0"/>
          </a:p>
        </p:txBody>
      </p:sp>
    </p:spTree>
    <p:extLst>
      <p:ext uri="{BB962C8B-B14F-4D97-AF65-F5344CB8AC3E}">
        <p14:creationId xmlns:p14="http://schemas.microsoft.com/office/powerpoint/2010/main" val="42316758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File I/O Palette for File Operation Functions</a:t>
            </a:r>
            <a:endParaRPr lang="en-US" dirty="0"/>
          </a:p>
        </p:txBody>
      </p:sp>
      <p:sp>
        <p:nvSpPr>
          <p:cNvPr id="3" name="Text Placeholder 2"/>
          <p:cNvSpPr>
            <a:spLocks noGrp="1"/>
          </p:cNvSpPr>
          <p:nvPr>
            <p:ph type="body" sz="quarter" idx="13"/>
          </p:nvPr>
        </p:nvSpPr>
        <p:spPr/>
        <p:txBody>
          <a:bodyPr/>
          <a:lstStyle/>
          <a:p>
            <a:r>
              <a:rPr lang="en-US" dirty="0" smtClean="0"/>
              <a:t>A. Accessing Files from LabVIEW</a:t>
            </a:r>
            <a:endParaRPr lang="en-US" dirty="0"/>
          </a:p>
        </p:txBody>
      </p:sp>
      <p:sp>
        <p:nvSpPr>
          <p:cNvPr id="4" name="Slide Number Placeholder 3"/>
          <p:cNvSpPr>
            <a:spLocks noGrp="1"/>
          </p:cNvSpPr>
          <p:nvPr>
            <p:ph type="sldNum" sz="quarter" idx="14"/>
          </p:nvPr>
        </p:nvSpPr>
        <p:spPr/>
        <p:txBody>
          <a:bodyPr/>
          <a:lstStyle/>
          <a:p>
            <a:pPr algn="ctr"/>
            <a:fld id="{F7BDED22-11C7-456A-B829-4ED810F305A6}" type="slidenum">
              <a:rPr lang="en-US" smtClean="0"/>
              <a:pPr algn="ctr"/>
              <a:t>33</a:t>
            </a:fld>
            <a:endParaRPr lang="en-US" dirty="0"/>
          </a:p>
        </p:txBody>
      </p:sp>
      <p:pic>
        <p:nvPicPr>
          <p:cNvPr id="5" name="Picture 4" descr="loc_env_file_io.png"/>
          <p:cNvPicPr>
            <a:picLocks noChangeAspect="1"/>
          </p:cNvPicPr>
          <p:nvPr/>
        </p:nvPicPr>
        <p:blipFill>
          <a:blip r:embed="rId2" cstate="print"/>
          <a:stretch>
            <a:fillRect/>
          </a:stretch>
        </p:blipFill>
        <p:spPr>
          <a:xfrm>
            <a:off x="2971800" y="1276350"/>
            <a:ext cx="3343742" cy="3515216"/>
          </a:xfrm>
          <a:prstGeom prst="rect">
            <a:avLst/>
          </a:prstGeom>
        </p:spPr>
      </p:pic>
    </p:spTree>
    <p:extLst>
      <p:ext uri="{BB962C8B-B14F-4D97-AF65-F5344CB8AC3E}">
        <p14:creationId xmlns:p14="http://schemas.microsoft.com/office/powerpoint/2010/main" val="84248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sz="4000" dirty="0" smtClean="0"/>
              <a:t>B. High-Level and Low-Level File I/O Functions</a:t>
            </a:r>
            <a:endParaRPr lang="en-US" sz="4000" dirty="0"/>
          </a:p>
        </p:txBody>
      </p:sp>
      <p:sp>
        <p:nvSpPr>
          <p:cNvPr id="5" name="Text Placeholder 4"/>
          <p:cNvSpPr>
            <a:spLocks noGrp="1"/>
          </p:cNvSpPr>
          <p:nvPr>
            <p:ph type="body" idx="12"/>
          </p:nvPr>
        </p:nvSpPr>
        <p:spPr/>
        <p:txBody>
          <a:bodyPr/>
          <a:lstStyle/>
          <a:p>
            <a:pPr lvl="0"/>
            <a:r>
              <a:rPr lang="en-US" dirty="0" smtClean="0">
                <a:solidFill>
                  <a:schemeClr val="tx1"/>
                </a:solidFill>
              </a:rPr>
              <a:t>Identify when to use high-level and low-level File I/O functions.</a:t>
            </a:r>
          </a:p>
        </p:txBody>
      </p:sp>
      <p:sp>
        <p:nvSpPr>
          <p:cNvPr id="6" name="Text Placeholder 5"/>
          <p:cNvSpPr>
            <a:spLocks noGrp="1"/>
          </p:cNvSpPr>
          <p:nvPr>
            <p:ph type="body" sz="quarter" idx="15"/>
          </p:nvPr>
        </p:nvSpPr>
        <p:spPr/>
        <p:txBody>
          <a:bodyPr/>
          <a:lstStyle/>
          <a:p>
            <a:endParaRPr lang="en-US" dirty="0"/>
          </a:p>
        </p:txBody>
      </p:sp>
      <p:sp>
        <p:nvSpPr>
          <p:cNvPr id="7" name="Slide Number Placeholder 6"/>
          <p:cNvSpPr>
            <a:spLocks noGrp="1"/>
          </p:cNvSpPr>
          <p:nvPr>
            <p:ph type="sldNum" sz="quarter" idx="17"/>
          </p:nvPr>
        </p:nvSpPr>
        <p:spPr/>
        <p:txBody>
          <a:bodyPr/>
          <a:lstStyle/>
          <a:p>
            <a:pPr algn="ctr"/>
            <a:fld id="{F7BDED22-11C7-456A-B829-4ED810F305A6}" type="slidenum">
              <a:rPr lang="en-US" smtClean="0"/>
              <a:pPr algn="ctr"/>
              <a:t>34</a:t>
            </a:fld>
            <a:endParaRPr lang="en-US" dirty="0"/>
          </a:p>
        </p:txBody>
      </p:sp>
    </p:spTree>
    <p:extLst>
      <p:ext uri="{BB962C8B-B14F-4D97-AF65-F5344CB8AC3E}">
        <p14:creationId xmlns:p14="http://schemas.microsoft.com/office/powerpoint/2010/main" val="176676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667000" y="2080933"/>
            <a:ext cx="2420816" cy="2776817"/>
            <a:chOff x="762000" y="1428750"/>
            <a:chExt cx="2819400" cy="3234017"/>
          </a:xfrm>
        </p:grpSpPr>
        <p:pic>
          <p:nvPicPr>
            <p:cNvPr id="10" name="Picture 2" descr="loc_env_file io palette.bmp"/>
            <p:cNvPicPr>
              <a:picLocks noChangeAspect="1" noChangeArrowheads="1"/>
            </p:cNvPicPr>
            <p:nvPr/>
          </p:nvPicPr>
          <p:blipFill>
            <a:blip r:embed="rId3" cstate="print"/>
            <a:srcRect/>
            <a:stretch>
              <a:fillRect/>
            </a:stretch>
          </p:blipFill>
          <p:spPr bwMode="auto">
            <a:xfrm>
              <a:off x="762000" y="1428750"/>
              <a:ext cx="2819400" cy="3234017"/>
            </a:xfrm>
            <a:prstGeom prst="rect">
              <a:avLst/>
            </a:prstGeom>
            <a:noFill/>
          </p:spPr>
        </p:pic>
        <p:sp>
          <p:nvSpPr>
            <p:cNvPr id="11" name="AutoShape 7"/>
            <p:cNvSpPr>
              <a:spLocks noChangeArrowheads="1"/>
            </p:cNvSpPr>
            <p:nvPr/>
          </p:nvSpPr>
          <p:spPr bwMode="auto">
            <a:xfrm>
              <a:off x="838200" y="1885950"/>
              <a:ext cx="2667000" cy="533400"/>
            </a:xfrm>
            <a:prstGeom prst="roundRect">
              <a:avLst>
                <a:gd name="adj" fmla="val 16667"/>
              </a:avLst>
            </a:prstGeom>
            <a:noFill/>
            <a:ln w="28575" algn="ctr">
              <a:solidFill>
                <a:srgbClr val="FF0000"/>
              </a:solidFill>
              <a:round/>
              <a:headEnd type="none" w="sm" len="sm"/>
              <a:tailEnd type="none" w="sm" len="sm"/>
            </a:ln>
          </p:spPr>
          <p:txBody>
            <a:bodyPr wrap="none" anchor="ctr"/>
            <a:lstStyle/>
            <a:p>
              <a:endParaRPr lang="en-US" u="sng" dirty="0"/>
            </a:p>
          </p:txBody>
        </p:sp>
        <p:sp>
          <p:nvSpPr>
            <p:cNvPr id="23" name="AutoShape 7"/>
            <p:cNvSpPr>
              <a:spLocks noChangeArrowheads="1"/>
            </p:cNvSpPr>
            <p:nvPr/>
          </p:nvSpPr>
          <p:spPr bwMode="auto">
            <a:xfrm>
              <a:off x="838200" y="4019550"/>
              <a:ext cx="685800" cy="533400"/>
            </a:xfrm>
            <a:prstGeom prst="roundRect">
              <a:avLst>
                <a:gd name="adj" fmla="val 16667"/>
              </a:avLst>
            </a:prstGeom>
            <a:noFill/>
            <a:ln w="28575" algn="ctr">
              <a:solidFill>
                <a:srgbClr val="FF0000"/>
              </a:solidFill>
              <a:round/>
              <a:headEnd type="none" w="sm" len="sm"/>
              <a:tailEnd type="none" w="sm" len="sm"/>
            </a:ln>
          </p:spPr>
          <p:txBody>
            <a:bodyPr wrap="none" anchor="ctr"/>
            <a:lstStyle/>
            <a:p>
              <a:endParaRPr lang="en-US" u="sng" dirty="0"/>
            </a:p>
          </p:txBody>
        </p:sp>
      </p:grpSp>
      <p:sp>
        <p:nvSpPr>
          <p:cNvPr id="27" name="Text Placeholder 26"/>
          <p:cNvSpPr>
            <a:spLocks noGrp="1"/>
          </p:cNvSpPr>
          <p:nvPr>
            <p:ph type="body" sz="quarter" idx="10"/>
          </p:nvPr>
        </p:nvSpPr>
        <p:spPr/>
        <p:txBody>
          <a:bodyPr/>
          <a:lstStyle/>
          <a:p>
            <a:r>
              <a:rPr lang="en-US" dirty="0" smtClean="0"/>
              <a:t>High-Level File I/O</a:t>
            </a:r>
            <a:endParaRPr lang="en-US" dirty="0"/>
          </a:p>
        </p:txBody>
      </p:sp>
      <p:sp>
        <p:nvSpPr>
          <p:cNvPr id="28" name="Text Placeholder 27"/>
          <p:cNvSpPr>
            <a:spLocks noGrp="1"/>
          </p:cNvSpPr>
          <p:nvPr>
            <p:ph type="body" sz="quarter" idx="13"/>
          </p:nvPr>
        </p:nvSpPr>
        <p:spPr/>
        <p:txBody>
          <a:bodyPr/>
          <a:lstStyle/>
          <a:p>
            <a:r>
              <a:rPr lang="en-US" dirty="0" smtClean="0"/>
              <a:t>B. High-Level and Low-Level File I/O Functions</a:t>
            </a:r>
            <a:endParaRPr lang="en-US" dirty="0"/>
          </a:p>
        </p:txBody>
      </p:sp>
      <p:grpSp>
        <p:nvGrpSpPr>
          <p:cNvPr id="12" name="Group 11"/>
          <p:cNvGrpSpPr/>
          <p:nvPr/>
        </p:nvGrpSpPr>
        <p:grpSpPr>
          <a:xfrm>
            <a:off x="3886200" y="785533"/>
            <a:ext cx="4632838" cy="1219200"/>
            <a:chOff x="457200" y="2667000"/>
            <a:chExt cx="8458200" cy="2479675"/>
          </a:xfrm>
        </p:grpSpPr>
        <p:pic>
          <p:nvPicPr>
            <p:cNvPr id="13" name="Picture 19" descr="noloc_bd_while loop.bmp"/>
            <p:cNvPicPr>
              <a:picLocks noChangeAspect="1" noChangeArrowheads="1"/>
            </p:cNvPicPr>
            <p:nvPr/>
          </p:nvPicPr>
          <p:blipFill>
            <a:blip r:embed="rId4" cstate="print"/>
            <a:srcRect l="17033" t="29582" r="32417" b="29582"/>
            <a:stretch>
              <a:fillRect/>
            </a:stretch>
          </p:blipFill>
          <p:spPr bwMode="auto">
            <a:xfrm>
              <a:off x="2209800" y="2667000"/>
              <a:ext cx="2590800" cy="2479675"/>
            </a:xfrm>
            <a:prstGeom prst="rect">
              <a:avLst/>
            </a:prstGeom>
            <a:noFill/>
            <a:ln w="9525" algn="ctr">
              <a:noFill/>
              <a:miter lim="800000"/>
              <a:headEnd type="none" w="sm" len="sm"/>
              <a:tailEnd type="none" w="sm" len="sm"/>
            </a:ln>
          </p:spPr>
        </p:pic>
        <p:sp>
          <p:nvSpPr>
            <p:cNvPr id="14" name="Rectangle 11"/>
            <p:cNvSpPr>
              <a:spLocks noChangeArrowheads="1"/>
            </p:cNvSpPr>
            <p:nvPr/>
          </p:nvSpPr>
          <p:spPr bwMode="auto">
            <a:xfrm>
              <a:off x="685798" y="3551238"/>
              <a:ext cx="8000999" cy="1388616"/>
            </a:xfrm>
            <a:prstGeom prst="rect">
              <a:avLst/>
            </a:prstGeom>
            <a:noFill/>
            <a:ln w="9525">
              <a:noFill/>
              <a:miter lim="800000"/>
              <a:headEnd/>
              <a:tailEnd/>
            </a:ln>
          </p:spPr>
          <p:txBody>
            <a:bodyPr>
              <a:spAutoFit/>
            </a:bodyPr>
            <a:lstStyle/>
            <a:p>
              <a:pPr lvl="1" algn="l">
                <a:lnSpc>
                  <a:spcPct val="90000"/>
                </a:lnSpc>
                <a:spcBef>
                  <a:spcPct val="30000"/>
                </a:spcBef>
                <a:buFontTx/>
                <a:buChar char="–"/>
              </a:pPr>
              <a:endParaRPr lang="en-US" sz="1800" dirty="0">
                <a:solidFill>
                  <a:schemeClr val="tx1"/>
                </a:solidFill>
                <a:latin typeface="Arial" pitchFamily="34" charset="0"/>
              </a:endParaRPr>
            </a:p>
            <a:p>
              <a:pPr algn="l">
                <a:spcBef>
                  <a:spcPts val="500"/>
                </a:spcBef>
                <a:spcAft>
                  <a:spcPts val="500"/>
                </a:spcAft>
              </a:pPr>
              <a:endParaRPr lang="en-US" sz="1800" b="0" dirty="0">
                <a:solidFill>
                  <a:schemeClr val="tx1"/>
                </a:solidFill>
                <a:latin typeface="Arial" pitchFamily="34" charset="0"/>
              </a:endParaRPr>
            </a:p>
          </p:txBody>
        </p:sp>
        <p:sp>
          <p:nvSpPr>
            <p:cNvPr id="15" name="AutoShape 12"/>
            <p:cNvSpPr>
              <a:spLocks noChangeArrowheads="1"/>
            </p:cNvSpPr>
            <p:nvPr/>
          </p:nvSpPr>
          <p:spPr bwMode="auto">
            <a:xfrm>
              <a:off x="4572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200" b="0" dirty="0">
                  <a:latin typeface="+mn-lt"/>
                </a:rPr>
                <a:t>Open/</a:t>
              </a:r>
              <a:br>
                <a:rPr lang="en-US" sz="1200" b="0" dirty="0">
                  <a:latin typeface="+mn-lt"/>
                </a:rPr>
              </a:br>
              <a:r>
                <a:rPr lang="en-US" sz="1200" b="0" dirty="0">
                  <a:latin typeface="+mn-lt"/>
                </a:rPr>
                <a:t>Create/</a:t>
              </a:r>
              <a:br>
                <a:rPr lang="en-US" sz="1200" b="0" dirty="0">
                  <a:latin typeface="+mn-lt"/>
                </a:rPr>
              </a:br>
              <a:r>
                <a:rPr lang="en-US" sz="1200" b="0" dirty="0">
                  <a:latin typeface="+mn-lt"/>
                </a:rPr>
                <a:t>Replace File</a:t>
              </a:r>
            </a:p>
          </p:txBody>
        </p:sp>
        <p:sp>
          <p:nvSpPr>
            <p:cNvPr id="16" name="AutoShape 13"/>
            <p:cNvSpPr>
              <a:spLocks noChangeArrowheads="1"/>
            </p:cNvSpPr>
            <p:nvPr/>
          </p:nvSpPr>
          <p:spPr bwMode="auto">
            <a:xfrm>
              <a:off x="26670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200" b="0" dirty="0">
                  <a:latin typeface="+mn-lt"/>
                </a:rPr>
                <a:t>Read </a:t>
              </a:r>
            </a:p>
            <a:p>
              <a:r>
                <a:rPr lang="en-US" sz="1200" b="0" dirty="0">
                  <a:latin typeface="+mn-lt"/>
                </a:rPr>
                <a:t>and/or</a:t>
              </a:r>
              <a:br>
                <a:rPr lang="en-US" sz="1200" b="0" dirty="0">
                  <a:latin typeface="+mn-lt"/>
                </a:rPr>
              </a:br>
              <a:r>
                <a:rPr lang="en-US" sz="1200" b="0" dirty="0">
                  <a:latin typeface="+mn-lt"/>
                </a:rPr>
                <a:t>Write to File</a:t>
              </a:r>
            </a:p>
          </p:txBody>
        </p:sp>
        <p:sp>
          <p:nvSpPr>
            <p:cNvPr id="17" name="AutoShape 14"/>
            <p:cNvSpPr>
              <a:spLocks noChangeArrowheads="1"/>
            </p:cNvSpPr>
            <p:nvPr/>
          </p:nvSpPr>
          <p:spPr bwMode="auto">
            <a:xfrm>
              <a:off x="50292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600" b="0" dirty="0">
                  <a:latin typeface="+mn-lt"/>
                </a:rPr>
                <a:t>Close </a:t>
              </a:r>
            </a:p>
            <a:p>
              <a:r>
                <a:rPr lang="en-US" sz="1600" b="0" dirty="0">
                  <a:latin typeface="+mn-lt"/>
                </a:rPr>
                <a:t>File</a:t>
              </a:r>
            </a:p>
          </p:txBody>
        </p:sp>
        <p:cxnSp>
          <p:nvCxnSpPr>
            <p:cNvPr id="18" name="AutoShape 15"/>
            <p:cNvCxnSpPr>
              <a:cxnSpLocks noChangeShapeType="1"/>
              <a:stCxn id="15" idx="3"/>
              <a:endCxn id="16" idx="1"/>
            </p:cNvCxnSpPr>
            <p:nvPr/>
          </p:nvCxnSpPr>
          <p:spPr bwMode="auto">
            <a:xfrm>
              <a:off x="2116138" y="3833813"/>
              <a:ext cx="536575" cy="0"/>
            </a:xfrm>
            <a:prstGeom prst="straightConnector1">
              <a:avLst/>
            </a:prstGeom>
            <a:noFill/>
            <a:ln w="28575">
              <a:solidFill>
                <a:schemeClr val="hlink"/>
              </a:solidFill>
              <a:round/>
              <a:headEnd type="none" w="sm" len="sm"/>
              <a:tailEnd type="triangle" w="med" len="med"/>
            </a:ln>
          </p:spPr>
        </p:cxnSp>
        <p:cxnSp>
          <p:nvCxnSpPr>
            <p:cNvPr id="19" name="AutoShape 16"/>
            <p:cNvCxnSpPr>
              <a:cxnSpLocks noChangeShapeType="1"/>
              <a:stCxn id="16" idx="3"/>
              <a:endCxn id="17" idx="1"/>
            </p:cNvCxnSpPr>
            <p:nvPr/>
          </p:nvCxnSpPr>
          <p:spPr bwMode="auto">
            <a:xfrm>
              <a:off x="4325938" y="3833813"/>
              <a:ext cx="688975" cy="0"/>
            </a:xfrm>
            <a:prstGeom prst="straightConnector1">
              <a:avLst/>
            </a:prstGeom>
            <a:noFill/>
            <a:ln w="28575">
              <a:solidFill>
                <a:schemeClr val="hlink"/>
              </a:solidFill>
              <a:round/>
              <a:headEnd type="none" w="sm" len="sm"/>
              <a:tailEnd type="triangle" w="med" len="med"/>
            </a:ln>
          </p:spPr>
        </p:cxnSp>
        <p:cxnSp>
          <p:nvCxnSpPr>
            <p:cNvPr id="20" name="AutoShape 17"/>
            <p:cNvCxnSpPr>
              <a:cxnSpLocks noChangeShapeType="1"/>
              <a:stCxn id="17" idx="3"/>
              <a:endCxn id="21" idx="1"/>
            </p:cNvCxnSpPr>
            <p:nvPr/>
          </p:nvCxnSpPr>
          <p:spPr bwMode="auto">
            <a:xfrm>
              <a:off x="6688138" y="3833813"/>
              <a:ext cx="568325" cy="0"/>
            </a:xfrm>
            <a:prstGeom prst="straightConnector1">
              <a:avLst/>
            </a:prstGeom>
            <a:noFill/>
            <a:ln w="28575">
              <a:solidFill>
                <a:schemeClr val="hlink"/>
              </a:solidFill>
              <a:round/>
              <a:headEnd type="none" w="sm" len="sm"/>
              <a:tailEnd type="triangle" w="med" len="med"/>
            </a:ln>
          </p:spPr>
        </p:cxnSp>
        <p:sp>
          <p:nvSpPr>
            <p:cNvPr id="21" name="AutoShape 18"/>
            <p:cNvSpPr>
              <a:spLocks noChangeArrowheads="1"/>
            </p:cNvSpPr>
            <p:nvPr/>
          </p:nvSpPr>
          <p:spPr bwMode="auto">
            <a:xfrm>
              <a:off x="727075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400" b="0" dirty="0">
                  <a:latin typeface="+mn-lt"/>
                </a:rPr>
                <a:t>Check for</a:t>
              </a:r>
            </a:p>
            <a:p>
              <a:r>
                <a:rPr lang="en-US" sz="1400" b="0" dirty="0">
                  <a:latin typeface="+mn-lt"/>
                </a:rPr>
                <a:t>Errors</a:t>
              </a:r>
            </a:p>
          </p:txBody>
        </p:sp>
      </p:grpSp>
      <p:sp>
        <p:nvSpPr>
          <p:cNvPr id="22" name="Right Brace 21"/>
          <p:cNvSpPr/>
          <p:nvPr/>
        </p:nvSpPr>
        <p:spPr>
          <a:xfrm rot="5400000">
            <a:off x="5219700" y="366433"/>
            <a:ext cx="685799" cy="3505200"/>
          </a:xfrm>
          <a:prstGeom prst="rightBrace">
            <a:avLst>
              <a:gd name="adj1" fmla="val 50000"/>
              <a:gd name="adj2" fmla="val 7063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Slide Number Placeholder 28"/>
          <p:cNvSpPr>
            <a:spLocks noGrp="1"/>
          </p:cNvSpPr>
          <p:nvPr>
            <p:ph type="sldNum" sz="quarter" idx="14"/>
          </p:nvPr>
        </p:nvSpPr>
        <p:spPr/>
        <p:txBody>
          <a:bodyPr/>
          <a:lstStyle/>
          <a:p>
            <a:pPr algn="ctr"/>
            <a:fld id="{F7BDED22-11C7-456A-B829-4ED810F305A6}" type="slidenum">
              <a:rPr lang="en-US" smtClean="0"/>
              <a:pPr algn="ctr"/>
              <a:t>35</a:t>
            </a:fld>
            <a:endParaRPr lang="en-US" dirty="0"/>
          </a:p>
        </p:txBody>
      </p:sp>
    </p:spTree>
    <p:extLst>
      <p:ext uri="{BB962C8B-B14F-4D97-AF65-F5344CB8AC3E}">
        <p14:creationId xmlns:p14="http://schemas.microsoft.com/office/powerpoint/2010/main" val="41323165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F7BDED22-11C7-456A-B829-4ED810F305A6}" type="slidenum">
              <a:rPr lang="en-US" smtClean="0"/>
              <a:pPr algn="ctr"/>
              <a:t>36</a:t>
            </a:fld>
            <a:endParaRPr lang="en-US" dirty="0"/>
          </a:p>
        </p:txBody>
      </p:sp>
      <p:sp>
        <p:nvSpPr>
          <p:cNvPr id="6" name="Text Placeholder 5"/>
          <p:cNvSpPr>
            <a:spLocks noGrp="1"/>
          </p:cNvSpPr>
          <p:nvPr>
            <p:ph type="body" sz="quarter" idx="13"/>
          </p:nvPr>
        </p:nvSpPr>
        <p:spPr/>
        <p:txBody>
          <a:bodyPr/>
          <a:lstStyle/>
          <a:p>
            <a:r>
              <a:rPr lang="en-US" dirty="0" smtClean="0"/>
              <a:t>Observe how a high-level file I/O VI writes to a spreadsheet-readable file.</a:t>
            </a:r>
            <a:endParaRPr lang="en-US" dirty="0"/>
          </a:p>
        </p:txBody>
      </p:sp>
      <p:sp>
        <p:nvSpPr>
          <p:cNvPr id="5" name="Text Placeholder 4"/>
          <p:cNvSpPr>
            <a:spLocks noGrp="1"/>
          </p:cNvSpPr>
          <p:nvPr>
            <p:ph type="body" idx="10"/>
          </p:nvPr>
        </p:nvSpPr>
        <p:spPr/>
        <p:txBody>
          <a:bodyPr/>
          <a:lstStyle/>
          <a:p>
            <a:r>
              <a:rPr lang="en-US" dirty="0" smtClean="0"/>
              <a:t>Exercise 9-1</a:t>
            </a:r>
            <a:endParaRPr lang="en-US" dirty="0"/>
          </a:p>
        </p:txBody>
      </p:sp>
      <p:sp>
        <p:nvSpPr>
          <p:cNvPr id="7" name="Text Placeholder 6"/>
          <p:cNvSpPr>
            <a:spLocks noGrp="1"/>
          </p:cNvSpPr>
          <p:nvPr>
            <p:ph type="body" idx="14"/>
          </p:nvPr>
        </p:nvSpPr>
        <p:spPr/>
        <p:txBody>
          <a:bodyPr/>
          <a:lstStyle/>
          <a:p>
            <a:r>
              <a:rPr lang="en-US" dirty="0" smtClean="0"/>
              <a:t>Exploring High-Level File I/O</a:t>
            </a:r>
            <a:endParaRPr lang="en-US" dirty="0"/>
          </a:p>
        </p:txBody>
      </p:sp>
    </p:spTree>
    <p:extLst>
      <p:ext uri="{BB962C8B-B14F-4D97-AF65-F5344CB8AC3E}">
        <p14:creationId xmlns:p14="http://schemas.microsoft.com/office/powerpoint/2010/main" val="1921365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0"/>
          </p:nvPr>
        </p:nvSpPr>
        <p:spPr/>
        <p:txBody>
          <a:bodyPr/>
          <a:lstStyle/>
          <a:p>
            <a:r>
              <a:rPr lang="en-US" dirty="0" smtClean="0"/>
              <a:t>Exercise 9-1</a:t>
            </a:r>
            <a:endParaRPr lang="en-US" dirty="0"/>
          </a:p>
        </p:txBody>
      </p:sp>
      <p:sp>
        <p:nvSpPr>
          <p:cNvPr id="4" name="Slide Number Placeholder 3"/>
          <p:cNvSpPr>
            <a:spLocks noGrp="1"/>
          </p:cNvSpPr>
          <p:nvPr>
            <p:ph type="sldNum" sz="quarter" idx="12"/>
          </p:nvPr>
        </p:nvSpPr>
        <p:spPr/>
        <p:txBody>
          <a:bodyPr/>
          <a:lstStyle/>
          <a:p>
            <a:pPr algn="ctr"/>
            <a:fld id="{F7BDED22-11C7-456A-B829-4ED810F305A6}" type="slidenum">
              <a:rPr lang="en-US" smtClean="0"/>
              <a:pPr algn="ctr"/>
              <a:t>37</a:t>
            </a:fld>
            <a:endParaRPr lang="en-US" dirty="0"/>
          </a:p>
        </p:txBody>
      </p:sp>
      <p:sp>
        <p:nvSpPr>
          <p:cNvPr id="6" name="Text Placeholder 5"/>
          <p:cNvSpPr>
            <a:spLocks noGrp="1"/>
          </p:cNvSpPr>
          <p:nvPr>
            <p:ph type="body" sz="quarter" idx="13"/>
          </p:nvPr>
        </p:nvSpPr>
        <p:spPr/>
        <p:txBody>
          <a:bodyPr/>
          <a:lstStyle/>
          <a:p>
            <a:pPr marL="0" indent="0"/>
            <a:r>
              <a:rPr lang="en-US" dirty="0" smtClean="0"/>
              <a:t>How would you include more columns of data in the log file?</a:t>
            </a:r>
            <a:endParaRPr lang="en-US" dirty="0"/>
          </a:p>
        </p:txBody>
      </p:sp>
      <p:sp>
        <p:nvSpPr>
          <p:cNvPr id="7" name="Text Placeholder 6"/>
          <p:cNvSpPr>
            <a:spLocks noGrp="1"/>
          </p:cNvSpPr>
          <p:nvPr>
            <p:ph type="body" idx="14"/>
          </p:nvPr>
        </p:nvSpPr>
        <p:spPr/>
        <p:txBody>
          <a:bodyPr/>
          <a:lstStyle/>
          <a:p>
            <a:r>
              <a:rPr lang="en-US" dirty="0" smtClean="0"/>
              <a:t>Exploring High-Level File I/O</a:t>
            </a:r>
            <a:endParaRPr lang="en-US" dirty="0"/>
          </a:p>
        </p:txBody>
      </p:sp>
    </p:spTree>
    <p:extLst>
      <p:ext uri="{BB962C8B-B14F-4D97-AF65-F5344CB8AC3E}">
        <p14:creationId xmlns:p14="http://schemas.microsoft.com/office/powerpoint/2010/main" val="185742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p:txBody>
          <a:bodyPr/>
          <a:lstStyle/>
          <a:p>
            <a:r>
              <a:rPr lang="en-US" dirty="0" smtClean="0"/>
              <a:t>Low-Level File I/O</a:t>
            </a:r>
            <a:endParaRPr lang="en-US" dirty="0"/>
          </a:p>
        </p:txBody>
      </p:sp>
      <p:sp>
        <p:nvSpPr>
          <p:cNvPr id="19" name="Text Placeholder 18"/>
          <p:cNvSpPr>
            <a:spLocks noGrp="1"/>
          </p:cNvSpPr>
          <p:nvPr>
            <p:ph type="body" sz="quarter" idx="13"/>
          </p:nvPr>
        </p:nvSpPr>
        <p:spPr/>
        <p:txBody>
          <a:bodyPr/>
          <a:lstStyle/>
          <a:p>
            <a:r>
              <a:rPr lang="en-US" dirty="0" smtClean="0"/>
              <a:t>B. High-Level and Low-Level File I/O Functions</a:t>
            </a:r>
            <a:endParaRPr lang="en-US" dirty="0"/>
          </a:p>
        </p:txBody>
      </p:sp>
      <p:grpSp>
        <p:nvGrpSpPr>
          <p:cNvPr id="4" name="Group 3"/>
          <p:cNvGrpSpPr/>
          <p:nvPr/>
        </p:nvGrpSpPr>
        <p:grpSpPr>
          <a:xfrm>
            <a:off x="1459312" y="3371850"/>
            <a:ext cx="6225376" cy="1638300"/>
            <a:chOff x="457200" y="2667000"/>
            <a:chExt cx="8458200" cy="2479675"/>
          </a:xfrm>
        </p:grpSpPr>
        <p:pic>
          <p:nvPicPr>
            <p:cNvPr id="5" name="Picture 19" descr="noloc_bd_while loop.bmp"/>
            <p:cNvPicPr>
              <a:picLocks noChangeAspect="1" noChangeArrowheads="1"/>
            </p:cNvPicPr>
            <p:nvPr/>
          </p:nvPicPr>
          <p:blipFill>
            <a:blip r:embed="rId3" cstate="print"/>
            <a:srcRect l="17033" t="29582" r="32417" b="29582"/>
            <a:stretch>
              <a:fillRect/>
            </a:stretch>
          </p:blipFill>
          <p:spPr bwMode="auto">
            <a:xfrm>
              <a:off x="2209800" y="2667000"/>
              <a:ext cx="2590800" cy="2479675"/>
            </a:xfrm>
            <a:prstGeom prst="rect">
              <a:avLst/>
            </a:prstGeom>
            <a:noFill/>
            <a:ln w="9525" algn="ctr">
              <a:noFill/>
              <a:miter lim="800000"/>
              <a:headEnd type="none" w="sm" len="sm"/>
              <a:tailEnd type="none" w="sm" len="sm"/>
            </a:ln>
          </p:spPr>
        </p:pic>
        <p:sp>
          <p:nvSpPr>
            <p:cNvPr id="6" name="Rectangle 11"/>
            <p:cNvSpPr>
              <a:spLocks noChangeArrowheads="1"/>
            </p:cNvSpPr>
            <p:nvPr/>
          </p:nvSpPr>
          <p:spPr bwMode="auto">
            <a:xfrm>
              <a:off x="685799" y="3551237"/>
              <a:ext cx="8000998" cy="1121899"/>
            </a:xfrm>
            <a:prstGeom prst="rect">
              <a:avLst/>
            </a:prstGeom>
            <a:noFill/>
            <a:ln w="9525">
              <a:noFill/>
              <a:miter lim="800000"/>
              <a:headEnd/>
              <a:tailEnd/>
            </a:ln>
          </p:spPr>
          <p:txBody>
            <a:bodyPr>
              <a:spAutoFit/>
            </a:bodyPr>
            <a:lstStyle/>
            <a:p>
              <a:pPr lvl="1" algn="l">
                <a:lnSpc>
                  <a:spcPct val="90000"/>
                </a:lnSpc>
                <a:spcBef>
                  <a:spcPct val="30000"/>
                </a:spcBef>
                <a:buFontTx/>
                <a:buChar char="–"/>
              </a:pPr>
              <a:endParaRPr lang="en-US" sz="2000" u="sng" dirty="0">
                <a:solidFill>
                  <a:schemeClr val="tx1"/>
                </a:solidFill>
                <a:latin typeface="Arial" pitchFamily="34" charset="0"/>
              </a:endParaRPr>
            </a:p>
            <a:p>
              <a:pPr algn="l">
                <a:spcBef>
                  <a:spcPts val="500"/>
                </a:spcBef>
                <a:spcAft>
                  <a:spcPts val="500"/>
                </a:spcAft>
              </a:pPr>
              <a:endParaRPr lang="en-US" sz="2000" b="0" u="sng" dirty="0">
                <a:solidFill>
                  <a:schemeClr val="tx1"/>
                </a:solidFill>
                <a:latin typeface="Arial" pitchFamily="34" charset="0"/>
              </a:endParaRPr>
            </a:p>
          </p:txBody>
        </p:sp>
        <p:sp>
          <p:nvSpPr>
            <p:cNvPr id="7" name="AutoShape 12"/>
            <p:cNvSpPr>
              <a:spLocks noChangeArrowheads="1"/>
            </p:cNvSpPr>
            <p:nvPr/>
          </p:nvSpPr>
          <p:spPr bwMode="auto">
            <a:xfrm>
              <a:off x="4572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400" b="0" dirty="0">
                  <a:latin typeface="+mn-lt"/>
                </a:rPr>
                <a:t>Open/</a:t>
              </a:r>
              <a:br>
                <a:rPr lang="en-US" sz="1400" b="0" dirty="0">
                  <a:latin typeface="+mn-lt"/>
                </a:rPr>
              </a:br>
              <a:r>
                <a:rPr lang="en-US" sz="1400" b="0" dirty="0">
                  <a:latin typeface="+mn-lt"/>
                </a:rPr>
                <a:t>Create/</a:t>
              </a:r>
              <a:br>
                <a:rPr lang="en-US" sz="1400" b="0" dirty="0">
                  <a:latin typeface="+mn-lt"/>
                </a:rPr>
              </a:br>
              <a:r>
                <a:rPr lang="en-US" sz="1400" b="0" dirty="0">
                  <a:latin typeface="+mn-lt"/>
                </a:rPr>
                <a:t>Replace File</a:t>
              </a:r>
            </a:p>
          </p:txBody>
        </p:sp>
        <p:sp>
          <p:nvSpPr>
            <p:cNvPr id="8" name="AutoShape 13"/>
            <p:cNvSpPr>
              <a:spLocks noChangeArrowheads="1"/>
            </p:cNvSpPr>
            <p:nvPr/>
          </p:nvSpPr>
          <p:spPr bwMode="auto">
            <a:xfrm>
              <a:off x="2667000" y="3170238"/>
              <a:ext cx="1644649"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400" b="0" dirty="0">
                  <a:latin typeface="+mn-lt"/>
                </a:rPr>
                <a:t>Read </a:t>
              </a:r>
            </a:p>
            <a:p>
              <a:r>
                <a:rPr lang="en-US" sz="1400" b="0" dirty="0">
                  <a:latin typeface="+mn-lt"/>
                </a:rPr>
                <a:t>and/or</a:t>
              </a:r>
              <a:br>
                <a:rPr lang="en-US" sz="1400" b="0" dirty="0">
                  <a:latin typeface="+mn-lt"/>
                </a:rPr>
              </a:br>
              <a:r>
                <a:rPr lang="en-US" sz="1400" b="0" dirty="0">
                  <a:latin typeface="+mn-lt"/>
                </a:rPr>
                <a:t>Write to File</a:t>
              </a:r>
            </a:p>
          </p:txBody>
        </p:sp>
        <p:sp>
          <p:nvSpPr>
            <p:cNvPr id="9" name="AutoShape 14"/>
            <p:cNvSpPr>
              <a:spLocks noChangeArrowheads="1"/>
            </p:cNvSpPr>
            <p:nvPr/>
          </p:nvSpPr>
          <p:spPr bwMode="auto">
            <a:xfrm>
              <a:off x="502920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600" b="0" dirty="0">
                  <a:latin typeface="+mn-lt"/>
                </a:rPr>
                <a:t>Close </a:t>
              </a:r>
            </a:p>
            <a:p>
              <a:r>
                <a:rPr lang="en-US" sz="1600" b="0" dirty="0">
                  <a:latin typeface="+mn-lt"/>
                </a:rPr>
                <a:t>File</a:t>
              </a:r>
            </a:p>
          </p:txBody>
        </p:sp>
        <p:cxnSp>
          <p:nvCxnSpPr>
            <p:cNvPr id="10" name="AutoShape 15"/>
            <p:cNvCxnSpPr>
              <a:cxnSpLocks noChangeShapeType="1"/>
              <a:stCxn id="7" idx="3"/>
              <a:endCxn id="8" idx="1"/>
            </p:cNvCxnSpPr>
            <p:nvPr/>
          </p:nvCxnSpPr>
          <p:spPr bwMode="auto">
            <a:xfrm>
              <a:off x="2116138" y="3833813"/>
              <a:ext cx="536575" cy="0"/>
            </a:xfrm>
            <a:prstGeom prst="straightConnector1">
              <a:avLst/>
            </a:prstGeom>
            <a:noFill/>
            <a:ln w="28575">
              <a:solidFill>
                <a:schemeClr val="hlink"/>
              </a:solidFill>
              <a:round/>
              <a:headEnd type="none" w="sm" len="sm"/>
              <a:tailEnd type="triangle" w="med" len="med"/>
            </a:ln>
          </p:spPr>
        </p:cxnSp>
        <p:cxnSp>
          <p:nvCxnSpPr>
            <p:cNvPr id="11" name="AutoShape 16"/>
            <p:cNvCxnSpPr>
              <a:cxnSpLocks noChangeShapeType="1"/>
              <a:stCxn id="8" idx="3"/>
              <a:endCxn id="9" idx="1"/>
            </p:cNvCxnSpPr>
            <p:nvPr/>
          </p:nvCxnSpPr>
          <p:spPr bwMode="auto">
            <a:xfrm>
              <a:off x="4325938" y="3833813"/>
              <a:ext cx="688975" cy="0"/>
            </a:xfrm>
            <a:prstGeom prst="straightConnector1">
              <a:avLst/>
            </a:prstGeom>
            <a:noFill/>
            <a:ln w="28575">
              <a:solidFill>
                <a:schemeClr val="hlink"/>
              </a:solidFill>
              <a:round/>
              <a:headEnd type="none" w="sm" len="sm"/>
              <a:tailEnd type="triangle" w="med" len="med"/>
            </a:ln>
          </p:spPr>
        </p:cxnSp>
        <p:cxnSp>
          <p:nvCxnSpPr>
            <p:cNvPr id="12" name="AutoShape 17"/>
            <p:cNvCxnSpPr>
              <a:cxnSpLocks noChangeShapeType="1"/>
              <a:stCxn id="9" idx="3"/>
              <a:endCxn id="13" idx="1"/>
            </p:cNvCxnSpPr>
            <p:nvPr/>
          </p:nvCxnSpPr>
          <p:spPr bwMode="auto">
            <a:xfrm>
              <a:off x="6688138" y="3833813"/>
              <a:ext cx="568325" cy="0"/>
            </a:xfrm>
            <a:prstGeom prst="straightConnector1">
              <a:avLst/>
            </a:prstGeom>
            <a:noFill/>
            <a:ln w="28575">
              <a:solidFill>
                <a:schemeClr val="hlink"/>
              </a:solidFill>
              <a:round/>
              <a:headEnd type="none" w="sm" len="sm"/>
              <a:tailEnd type="triangle" w="med" len="med"/>
            </a:ln>
          </p:spPr>
        </p:cxnSp>
        <p:sp>
          <p:nvSpPr>
            <p:cNvPr id="13" name="AutoShape 18"/>
            <p:cNvSpPr>
              <a:spLocks noChangeArrowheads="1"/>
            </p:cNvSpPr>
            <p:nvPr/>
          </p:nvSpPr>
          <p:spPr bwMode="auto">
            <a:xfrm>
              <a:off x="7270750" y="3170238"/>
              <a:ext cx="1644650" cy="1325562"/>
            </a:xfrm>
            <a:prstGeom prst="flowChartProcess">
              <a:avLst/>
            </a:prstGeom>
            <a:solidFill>
              <a:schemeClr val="hlink"/>
            </a:solidFill>
            <a:ln w="28575">
              <a:solidFill>
                <a:schemeClr val="tx1"/>
              </a:solidFill>
              <a:miter lim="800000"/>
              <a:headEnd type="none" w="sm" len="sm"/>
              <a:tailEnd type="none" w="sm" len="sm"/>
            </a:ln>
          </p:spPr>
          <p:txBody>
            <a:bodyPr wrap="none" anchor="ctr"/>
            <a:lstStyle/>
            <a:p>
              <a:r>
                <a:rPr lang="en-US" sz="1600" b="0" dirty="0">
                  <a:latin typeface="+mn-lt"/>
                </a:rPr>
                <a:t>Check for</a:t>
              </a:r>
            </a:p>
            <a:p>
              <a:r>
                <a:rPr lang="en-US" sz="1600" b="0" dirty="0">
                  <a:latin typeface="+mn-lt"/>
                </a:rPr>
                <a:t>Errors</a:t>
              </a:r>
            </a:p>
          </p:txBody>
        </p:sp>
      </p:grpSp>
      <p:sp>
        <p:nvSpPr>
          <p:cNvPr id="23" name="Slide Number Placeholder 22"/>
          <p:cNvSpPr>
            <a:spLocks noGrp="1"/>
          </p:cNvSpPr>
          <p:nvPr>
            <p:ph type="sldNum" sz="quarter" idx="14"/>
          </p:nvPr>
        </p:nvSpPr>
        <p:spPr/>
        <p:txBody>
          <a:bodyPr/>
          <a:lstStyle/>
          <a:p>
            <a:pPr algn="ctr"/>
            <a:fld id="{F7BDED22-11C7-456A-B829-4ED810F305A6}" type="slidenum">
              <a:rPr lang="en-US" smtClean="0"/>
              <a:pPr algn="ctr"/>
              <a:t>38</a:t>
            </a:fld>
            <a:endParaRPr lang="en-US" dirty="0"/>
          </a:p>
        </p:txBody>
      </p:sp>
      <p:pic>
        <p:nvPicPr>
          <p:cNvPr id="20" name="Embedded Image" descr="loc_bd_low level file io.png"/>
          <p:cNvPicPr>
            <a:picLocks noChangeAspect="1"/>
          </p:cNvPicPr>
          <p:nvPr/>
        </p:nvPicPr>
        <p:blipFill>
          <a:blip r:embed="rId4" cstate="print"/>
          <a:stretch>
            <a:fillRect/>
          </a:stretch>
        </p:blipFill>
        <p:spPr>
          <a:xfrm>
            <a:off x="481523" y="1200151"/>
            <a:ext cx="8180953" cy="1733333"/>
          </a:xfrm>
          <a:prstGeom prst="rect">
            <a:avLst/>
          </a:prstGeom>
        </p:spPr>
      </p:pic>
    </p:spTree>
    <p:extLst>
      <p:ext uri="{BB962C8B-B14F-4D97-AF65-F5344CB8AC3E}">
        <p14:creationId xmlns:p14="http://schemas.microsoft.com/office/powerpoint/2010/main" val="396092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normAutofit/>
          </a:bodyPr>
          <a:lstStyle/>
          <a:p>
            <a:r>
              <a:rPr lang="en-US" dirty="0" smtClean="0"/>
              <a:t>File Refnums</a:t>
            </a:r>
            <a:endParaRPr lang="en-US" dirty="0"/>
          </a:p>
        </p:txBody>
      </p:sp>
      <p:sp>
        <p:nvSpPr>
          <p:cNvPr id="18" name="Slide Number Placeholder 17"/>
          <p:cNvSpPr>
            <a:spLocks noGrp="1"/>
          </p:cNvSpPr>
          <p:nvPr>
            <p:ph type="sldNum" sz="quarter" idx="14"/>
          </p:nvPr>
        </p:nvSpPr>
        <p:spPr/>
        <p:txBody>
          <a:bodyPr/>
          <a:lstStyle/>
          <a:p>
            <a:pPr algn="ctr"/>
            <a:fld id="{F7BDED22-11C7-456A-B829-4ED810F305A6}" type="slidenum">
              <a:rPr lang="en-US" smtClean="0"/>
              <a:pPr algn="ctr"/>
              <a:t>39</a:t>
            </a:fld>
            <a:endParaRPr lang="en-US" dirty="0"/>
          </a:p>
        </p:txBody>
      </p:sp>
      <p:sp>
        <p:nvSpPr>
          <p:cNvPr id="19" name="Content Placeholder 18"/>
          <p:cNvSpPr>
            <a:spLocks noGrp="1"/>
          </p:cNvSpPr>
          <p:nvPr>
            <p:ph sz="quarter" idx="15"/>
          </p:nvPr>
        </p:nvSpPr>
        <p:spPr/>
        <p:txBody>
          <a:bodyPr/>
          <a:lstStyle/>
          <a:p>
            <a:pPr>
              <a:buNone/>
            </a:pPr>
            <a:r>
              <a:rPr lang="en-US" dirty="0" smtClean="0"/>
              <a:t>Identify unique file I/O sessions.</a:t>
            </a:r>
          </a:p>
          <a:p>
            <a:endParaRPr lang="en-US" dirty="0"/>
          </a:p>
        </p:txBody>
      </p:sp>
      <p:sp>
        <p:nvSpPr>
          <p:cNvPr id="17" name="Text Placeholder 16"/>
          <p:cNvSpPr>
            <a:spLocks noGrp="1"/>
          </p:cNvSpPr>
          <p:nvPr>
            <p:ph type="body" sz="quarter" idx="13"/>
          </p:nvPr>
        </p:nvSpPr>
        <p:spPr/>
        <p:txBody>
          <a:bodyPr/>
          <a:lstStyle/>
          <a:p>
            <a:r>
              <a:rPr lang="en-US" dirty="0" smtClean="0"/>
              <a:t>B. High-Level and Low-Level File I/O Functions</a:t>
            </a:r>
          </a:p>
          <a:p>
            <a:endParaRPr lang="en-US" dirty="0"/>
          </a:p>
        </p:txBody>
      </p:sp>
      <p:sp>
        <p:nvSpPr>
          <p:cNvPr id="37" name="TextBox 36"/>
          <p:cNvSpPr txBox="1"/>
          <p:nvPr/>
        </p:nvSpPr>
        <p:spPr>
          <a:xfrm>
            <a:off x="152400" y="1962150"/>
            <a:ext cx="1752600" cy="400110"/>
          </a:xfrm>
          <a:prstGeom prst="rect">
            <a:avLst/>
          </a:prstGeom>
          <a:noFill/>
        </p:spPr>
        <p:txBody>
          <a:bodyPr wrap="square" rtlCol="0">
            <a:spAutoFit/>
          </a:bodyPr>
          <a:lstStyle/>
          <a:p>
            <a:pPr algn="r"/>
            <a:r>
              <a:rPr lang="en-US" sz="2000" dirty="0" smtClean="0">
                <a:solidFill>
                  <a:schemeClr val="tx1"/>
                </a:solidFill>
                <a:latin typeface="+mn-lt"/>
              </a:rPr>
              <a:t>refnum</a:t>
            </a:r>
            <a:endParaRPr lang="en-US" sz="2000" dirty="0">
              <a:solidFill>
                <a:schemeClr val="tx1"/>
              </a:solidFill>
              <a:latin typeface="+mn-lt"/>
            </a:endParaRPr>
          </a:p>
        </p:txBody>
      </p:sp>
      <p:pic>
        <p:nvPicPr>
          <p:cNvPr id="20" name="Embedded Image" descr="loc_bd_low level file io.png"/>
          <p:cNvPicPr>
            <a:picLocks noChangeAspect="1"/>
          </p:cNvPicPr>
          <p:nvPr/>
        </p:nvPicPr>
        <p:blipFill>
          <a:blip r:embed="rId2" cstate="print"/>
          <a:stretch>
            <a:fillRect/>
          </a:stretch>
        </p:blipFill>
        <p:spPr>
          <a:xfrm>
            <a:off x="481523" y="2571751"/>
            <a:ext cx="8180953" cy="1733333"/>
          </a:xfrm>
          <a:prstGeom prst="rect">
            <a:avLst/>
          </a:prstGeom>
        </p:spPr>
      </p:pic>
      <p:cxnSp>
        <p:nvCxnSpPr>
          <p:cNvPr id="34" name="Straight Arrow Connector 33"/>
          <p:cNvCxnSpPr/>
          <p:nvPr/>
        </p:nvCxnSpPr>
        <p:spPr>
          <a:xfrm>
            <a:off x="1905000" y="2190750"/>
            <a:ext cx="5562600" cy="0"/>
          </a:xfrm>
          <a:prstGeom prst="straightConnector1">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967532" y="2190750"/>
            <a:ext cx="4268" cy="7407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805732" y="2190750"/>
            <a:ext cx="4268" cy="7407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177332" y="2190750"/>
            <a:ext cx="4268" cy="7407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853732" y="2190750"/>
            <a:ext cx="4268" cy="7407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463332" y="2190750"/>
            <a:ext cx="4268" cy="7407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1500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Course Learning Map</a:t>
            </a:r>
            <a:endParaRPr lang="en-US" dirty="0"/>
          </a:p>
        </p:txBody>
      </p:sp>
      <p:sp>
        <p:nvSpPr>
          <p:cNvPr id="11" name="Text Placeholder 10"/>
          <p:cNvSpPr>
            <a:spLocks noGrp="1"/>
          </p:cNvSpPr>
          <p:nvPr>
            <p:ph type="body" sz="quarter" idx="13"/>
          </p:nvPr>
        </p:nvSpPr>
        <p:spPr/>
        <p:txBody>
          <a:bodyPr/>
          <a:lstStyle/>
          <a:p>
            <a:r>
              <a:rPr lang="en-US" dirty="0" smtClean="0"/>
              <a:t>Welcome to </a:t>
            </a:r>
            <a:r>
              <a:rPr lang="en-US" dirty="0" err="1" smtClean="0"/>
              <a:t>LabVIEW</a:t>
            </a:r>
            <a:r>
              <a:rPr lang="en-US" dirty="0" smtClean="0"/>
              <a:t> Core 1</a:t>
            </a:r>
          </a:p>
          <a:p>
            <a:endParaRPr lang="en-US" dirty="0"/>
          </a:p>
        </p:txBody>
      </p:sp>
      <p:graphicFrame>
        <p:nvGraphicFramePr>
          <p:cNvPr id="22" name="Diagram 21"/>
          <p:cNvGraphicFramePr/>
          <p:nvPr>
            <p:extLst>
              <p:ext uri="{D42A27DB-BD31-4B8C-83A1-F6EECF244321}">
                <p14:modId xmlns:p14="http://schemas.microsoft.com/office/powerpoint/2010/main" val="790945455"/>
              </p:ext>
            </p:extLst>
          </p:nvPr>
        </p:nvGraphicFramePr>
        <p:xfrm>
          <a:off x="609600" y="1276350"/>
          <a:ext cx="23622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713194659"/>
              </p:ext>
            </p:extLst>
          </p:nvPr>
        </p:nvGraphicFramePr>
        <p:xfrm>
          <a:off x="3505200" y="1276350"/>
          <a:ext cx="2362200"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p:cNvGraphicFramePr/>
          <p:nvPr>
            <p:extLst>
              <p:ext uri="{D42A27DB-BD31-4B8C-83A1-F6EECF244321}">
                <p14:modId xmlns:p14="http://schemas.microsoft.com/office/powerpoint/2010/main" val="3709037342"/>
              </p:ext>
            </p:extLst>
          </p:nvPr>
        </p:nvGraphicFramePr>
        <p:xfrm>
          <a:off x="6400800" y="1276350"/>
          <a:ext cx="2362200" cy="3048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Slide Number Placeholder 8"/>
          <p:cNvSpPr>
            <a:spLocks noGrp="1"/>
          </p:cNvSpPr>
          <p:nvPr>
            <p:ph type="sldNum" sz="quarter" idx="14"/>
          </p:nvPr>
        </p:nvSpPr>
        <p:spPr/>
        <p:txBody>
          <a:bodyPr/>
          <a:lstStyle/>
          <a:p>
            <a:pPr algn="ctr"/>
            <a:fld id="{F7BDED22-11C7-456A-B829-4ED810F305A6}" type="slidenum">
              <a:rPr lang="en-US" smtClean="0"/>
              <a:pPr algn="ctr"/>
              <a:t>4</a:t>
            </a:fld>
            <a:endParaRPr lang="en-US" dirty="0"/>
          </a:p>
        </p:txBody>
      </p:sp>
    </p:spTree>
    <p:extLst>
      <p:ext uri="{BB962C8B-B14F-4D97-AF65-F5344CB8AC3E}">
        <p14:creationId xmlns:p14="http://schemas.microsoft.com/office/powerpoint/2010/main" val="3241732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normAutofit/>
          </a:bodyPr>
          <a:lstStyle/>
          <a:p>
            <a:r>
              <a:rPr lang="en-US" dirty="0" smtClean="0"/>
              <a:t>Streaming Data to Disk</a:t>
            </a:r>
            <a:endParaRPr lang="en-US" dirty="0"/>
          </a:p>
        </p:txBody>
      </p:sp>
      <p:sp>
        <p:nvSpPr>
          <p:cNvPr id="10" name="Content Placeholder 9"/>
          <p:cNvSpPr>
            <a:spLocks noGrp="1"/>
          </p:cNvSpPr>
          <p:nvPr>
            <p:ph sz="quarter" idx="15"/>
          </p:nvPr>
        </p:nvSpPr>
        <p:spPr/>
        <p:txBody>
          <a:bodyPr/>
          <a:lstStyle/>
          <a:p>
            <a:pPr>
              <a:buNone/>
            </a:pPr>
            <a:endParaRPr lang="en-US" dirty="0" smtClean="0"/>
          </a:p>
        </p:txBody>
      </p:sp>
      <p:sp>
        <p:nvSpPr>
          <p:cNvPr id="9" name="Text Placeholder 8"/>
          <p:cNvSpPr>
            <a:spLocks noGrp="1"/>
          </p:cNvSpPr>
          <p:nvPr>
            <p:ph type="body" sz="quarter" idx="13"/>
          </p:nvPr>
        </p:nvSpPr>
        <p:spPr/>
        <p:txBody>
          <a:bodyPr/>
          <a:lstStyle/>
          <a:p>
            <a:r>
              <a:rPr lang="en-US" dirty="0" smtClean="0"/>
              <a:t>B. High-Level and Low-Level File I/O Functions</a:t>
            </a:r>
          </a:p>
        </p:txBody>
      </p:sp>
      <p:pic>
        <p:nvPicPr>
          <p:cNvPr id="5" name="Embedded Image" descr="loc_bd_lowLevelFileExample.bmp"/>
          <p:cNvPicPr>
            <a:picLocks noChangeAspect="1"/>
          </p:cNvPicPr>
          <p:nvPr/>
        </p:nvPicPr>
        <p:blipFill>
          <a:blip r:embed="rId3" cstate="print"/>
          <a:stretch>
            <a:fillRect/>
          </a:stretch>
        </p:blipFill>
        <p:spPr>
          <a:xfrm>
            <a:off x="457200" y="1809750"/>
            <a:ext cx="8016026" cy="2514600"/>
          </a:xfrm>
          <a:prstGeom prst="rect">
            <a:avLst/>
          </a:prstGeom>
        </p:spPr>
      </p:pic>
      <p:sp>
        <p:nvSpPr>
          <p:cNvPr id="11" name="Slide Number Placeholder 10"/>
          <p:cNvSpPr>
            <a:spLocks noGrp="1"/>
          </p:cNvSpPr>
          <p:nvPr>
            <p:ph type="sldNum" sz="quarter" idx="14"/>
          </p:nvPr>
        </p:nvSpPr>
        <p:spPr/>
        <p:txBody>
          <a:bodyPr/>
          <a:lstStyle/>
          <a:p>
            <a:pPr algn="ctr"/>
            <a:fld id="{F7BDED22-11C7-456A-B829-4ED810F305A6}" type="slidenum">
              <a:rPr lang="en-US" smtClean="0"/>
              <a:pPr algn="ctr"/>
              <a:t>40</a:t>
            </a:fld>
            <a:endParaRPr lang="en-US" dirty="0"/>
          </a:p>
        </p:txBody>
      </p:sp>
    </p:spTree>
    <p:extLst>
      <p:ext uri="{BB962C8B-B14F-4D97-AF65-F5344CB8AC3E}">
        <p14:creationId xmlns:p14="http://schemas.microsoft.com/office/powerpoint/2010/main" val="3142859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t>String Functions</a:t>
            </a:r>
            <a:endParaRPr lang="en-US" dirty="0"/>
          </a:p>
        </p:txBody>
      </p:sp>
      <p:sp>
        <p:nvSpPr>
          <p:cNvPr id="17" name="Content Placeholder 16"/>
          <p:cNvSpPr>
            <a:spLocks noGrp="1"/>
          </p:cNvSpPr>
          <p:nvPr>
            <p:ph sz="quarter" idx="15"/>
          </p:nvPr>
        </p:nvSpPr>
        <p:spPr/>
        <p:txBody>
          <a:bodyPr/>
          <a:lstStyle/>
          <a:p>
            <a:pPr>
              <a:buNone/>
            </a:pPr>
            <a:r>
              <a:rPr lang="en-US" dirty="0" smtClean="0"/>
              <a:t>Convert data types to text</a:t>
            </a:r>
            <a:endParaRPr lang="en-US" dirty="0"/>
          </a:p>
        </p:txBody>
      </p:sp>
      <p:sp>
        <p:nvSpPr>
          <p:cNvPr id="13" name="Text Placeholder 12"/>
          <p:cNvSpPr>
            <a:spLocks noGrp="1"/>
          </p:cNvSpPr>
          <p:nvPr>
            <p:ph type="body" sz="quarter" idx="13"/>
          </p:nvPr>
        </p:nvSpPr>
        <p:spPr/>
        <p:txBody>
          <a:bodyPr/>
          <a:lstStyle/>
          <a:p>
            <a:r>
              <a:rPr lang="en-US" dirty="0" smtClean="0"/>
              <a:t>B. High-Level and Low-Level File I/O Functions</a:t>
            </a:r>
          </a:p>
        </p:txBody>
      </p:sp>
      <p:pic>
        <p:nvPicPr>
          <p:cNvPr id="5" name="Picture 4" descr="loc_env_edit_format_string_dialog.bmp"/>
          <p:cNvPicPr>
            <a:picLocks noChangeAspect="1"/>
          </p:cNvPicPr>
          <p:nvPr/>
        </p:nvPicPr>
        <p:blipFill>
          <a:blip r:embed="rId3" cstate="print"/>
          <a:stretch>
            <a:fillRect/>
          </a:stretch>
        </p:blipFill>
        <p:spPr>
          <a:xfrm>
            <a:off x="9144000" y="1047750"/>
            <a:ext cx="3197047" cy="1761753"/>
          </a:xfrm>
          <a:prstGeom prst="rect">
            <a:avLst/>
          </a:prstGeom>
        </p:spPr>
      </p:pic>
      <p:pic>
        <p:nvPicPr>
          <p:cNvPr id="10" name="Picture 9" descr="loc_bd_Temperature_Monitor_logging_Format2String.bmp"/>
          <p:cNvPicPr>
            <a:picLocks noChangeAspect="1"/>
          </p:cNvPicPr>
          <p:nvPr/>
        </p:nvPicPr>
        <p:blipFill>
          <a:blip r:embed="rId4" cstate="print"/>
          <a:stretch>
            <a:fillRect/>
          </a:stretch>
        </p:blipFill>
        <p:spPr>
          <a:xfrm>
            <a:off x="7086600" y="1962150"/>
            <a:ext cx="1076475" cy="800212"/>
          </a:xfrm>
          <a:prstGeom prst="rect">
            <a:avLst/>
          </a:prstGeom>
        </p:spPr>
      </p:pic>
      <p:pic>
        <p:nvPicPr>
          <p:cNvPr id="14" name="Picture 13" descr="loc_bd_diskstream good snippet.bmp"/>
          <p:cNvPicPr>
            <a:picLocks noChangeAspect="1"/>
          </p:cNvPicPr>
          <p:nvPr/>
        </p:nvPicPr>
        <p:blipFill>
          <a:blip r:embed="rId5" cstate="print"/>
          <a:stretch>
            <a:fillRect/>
          </a:stretch>
        </p:blipFill>
        <p:spPr>
          <a:xfrm>
            <a:off x="1796004" y="3741756"/>
            <a:ext cx="1937796" cy="1344594"/>
          </a:xfrm>
          <a:prstGeom prst="rect">
            <a:avLst/>
          </a:prstGeom>
        </p:spPr>
      </p:pic>
      <p:pic>
        <p:nvPicPr>
          <p:cNvPr id="15" name="Picture 14" descr="loc_env_number string conversion palette.png"/>
          <p:cNvPicPr>
            <a:picLocks noChangeAspect="1"/>
          </p:cNvPicPr>
          <p:nvPr/>
        </p:nvPicPr>
        <p:blipFill>
          <a:blip r:embed="rId6" cstate="print"/>
          <a:stretch>
            <a:fillRect/>
          </a:stretch>
        </p:blipFill>
        <p:spPr>
          <a:xfrm>
            <a:off x="1719804" y="1711362"/>
            <a:ext cx="2011961" cy="1928130"/>
          </a:xfrm>
          <a:prstGeom prst="rect">
            <a:avLst/>
          </a:prstGeom>
        </p:spPr>
      </p:pic>
      <p:pic>
        <p:nvPicPr>
          <p:cNvPr id="16" name="Picture 15" descr="loc_env_string_palette.png"/>
          <p:cNvPicPr>
            <a:picLocks noChangeAspect="1"/>
          </p:cNvPicPr>
          <p:nvPr/>
        </p:nvPicPr>
        <p:blipFill>
          <a:blip r:embed="rId7" cstate="print"/>
          <a:stretch>
            <a:fillRect/>
          </a:stretch>
        </p:blipFill>
        <p:spPr>
          <a:xfrm>
            <a:off x="4267200" y="1755956"/>
            <a:ext cx="2690236" cy="3254194"/>
          </a:xfrm>
          <a:prstGeom prst="rect">
            <a:avLst/>
          </a:prstGeom>
        </p:spPr>
      </p:pic>
      <p:pic>
        <p:nvPicPr>
          <p:cNvPr id="18" name="Picture 17" descr="loc_bd_Temperature_Monitor_logging_snippet.bmp"/>
          <p:cNvPicPr>
            <a:picLocks noChangeAspect="1"/>
          </p:cNvPicPr>
          <p:nvPr/>
        </p:nvPicPr>
        <p:blipFill>
          <a:blip r:embed="rId8" cstate="print"/>
          <a:stretch>
            <a:fillRect/>
          </a:stretch>
        </p:blipFill>
        <p:spPr>
          <a:xfrm>
            <a:off x="6324600" y="666750"/>
            <a:ext cx="2638095" cy="1057143"/>
          </a:xfrm>
          <a:prstGeom prst="rect">
            <a:avLst/>
          </a:prstGeom>
        </p:spPr>
      </p:pic>
      <p:sp>
        <p:nvSpPr>
          <p:cNvPr id="19" name="Slide Number Placeholder 18"/>
          <p:cNvSpPr>
            <a:spLocks noGrp="1"/>
          </p:cNvSpPr>
          <p:nvPr>
            <p:ph type="sldNum" sz="quarter" idx="14"/>
          </p:nvPr>
        </p:nvSpPr>
        <p:spPr/>
        <p:txBody>
          <a:bodyPr/>
          <a:lstStyle/>
          <a:p>
            <a:pPr algn="ctr"/>
            <a:fld id="{F7BDED22-11C7-456A-B829-4ED810F305A6}" type="slidenum">
              <a:rPr lang="en-US" smtClean="0"/>
              <a:pPr algn="ctr"/>
              <a:t>41</a:t>
            </a:fld>
            <a:endParaRPr lang="en-US" dirty="0"/>
          </a:p>
        </p:txBody>
      </p:sp>
    </p:spTree>
    <p:extLst>
      <p:ext uri="{BB962C8B-B14F-4D97-AF65-F5344CB8AC3E}">
        <p14:creationId xmlns:p14="http://schemas.microsoft.com/office/powerpoint/2010/main" val="3674930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ctr"/>
            <a:fld id="{F7BDED22-11C7-456A-B829-4ED810F305A6}" type="slidenum">
              <a:rPr lang="en-US" smtClean="0"/>
              <a:pPr algn="ctr"/>
              <a:t>42</a:t>
            </a:fld>
            <a:endParaRPr lang="en-US" dirty="0"/>
          </a:p>
        </p:txBody>
      </p:sp>
      <p:sp>
        <p:nvSpPr>
          <p:cNvPr id="7" name="Text Placeholder 6"/>
          <p:cNvSpPr>
            <a:spLocks noGrp="1"/>
          </p:cNvSpPr>
          <p:nvPr>
            <p:ph type="body" sz="quarter" idx="13"/>
          </p:nvPr>
        </p:nvSpPr>
        <p:spPr/>
        <p:txBody>
          <a:bodyPr/>
          <a:lstStyle/>
          <a:p>
            <a:r>
              <a:rPr lang="en-US" dirty="0" smtClean="0"/>
              <a:t>Modify a VI to create an ASCII file using disk streaming.</a:t>
            </a:r>
            <a:endParaRPr lang="en-US" dirty="0"/>
          </a:p>
        </p:txBody>
      </p:sp>
      <p:sp>
        <p:nvSpPr>
          <p:cNvPr id="6" name="Text Placeholder 5"/>
          <p:cNvSpPr>
            <a:spLocks noGrp="1"/>
          </p:cNvSpPr>
          <p:nvPr>
            <p:ph type="body" idx="10"/>
          </p:nvPr>
        </p:nvSpPr>
        <p:spPr/>
        <p:txBody>
          <a:bodyPr/>
          <a:lstStyle/>
          <a:p>
            <a:r>
              <a:rPr lang="en-US" dirty="0" smtClean="0"/>
              <a:t>Exercise 9-2</a:t>
            </a:r>
            <a:endParaRPr lang="en-US" dirty="0"/>
          </a:p>
        </p:txBody>
      </p:sp>
      <p:sp>
        <p:nvSpPr>
          <p:cNvPr id="8" name="Text Placeholder 7"/>
          <p:cNvSpPr>
            <a:spLocks noGrp="1"/>
          </p:cNvSpPr>
          <p:nvPr>
            <p:ph type="body" idx="14"/>
          </p:nvPr>
        </p:nvSpPr>
        <p:spPr/>
        <p:txBody>
          <a:bodyPr/>
          <a:lstStyle/>
          <a:p>
            <a:r>
              <a:rPr lang="en-US" sz="2400" dirty="0" smtClean="0"/>
              <a:t>Temperature Monitor VI—Logging Data</a:t>
            </a:r>
            <a:endParaRPr lang="en-US" sz="2400" dirty="0"/>
          </a:p>
        </p:txBody>
      </p:sp>
    </p:spTree>
    <p:extLst>
      <p:ext uri="{BB962C8B-B14F-4D97-AF65-F5344CB8AC3E}">
        <p14:creationId xmlns:p14="http://schemas.microsoft.com/office/powerpoint/2010/main" val="1786423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0"/>
          </p:nvPr>
        </p:nvSpPr>
        <p:spPr/>
        <p:txBody>
          <a:bodyPr/>
          <a:lstStyle/>
          <a:p>
            <a:r>
              <a:rPr lang="en-US" dirty="0" smtClean="0"/>
              <a:t>Exercise 9-2</a:t>
            </a:r>
            <a:endParaRPr lang="en-US" dirty="0"/>
          </a:p>
        </p:txBody>
      </p:sp>
      <p:sp>
        <p:nvSpPr>
          <p:cNvPr id="3" name="Slide Number Placeholder 2"/>
          <p:cNvSpPr>
            <a:spLocks noGrp="1"/>
          </p:cNvSpPr>
          <p:nvPr>
            <p:ph type="sldNum" sz="quarter" idx="12"/>
          </p:nvPr>
        </p:nvSpPr>
        <p:spPr/>
        <p:txBody>
          <a:bodyPr/>
          <a:lstStyle/>
          <a:p>
            <a:pPr algn="ctr"/>
            <a:fld id="{F7BDED22-11C7-456A-B829-4ED810F305A6}" type="slidenum">
              <a:rPr lang="en-US" smtClean="0"/>
              <a:pPr algn="ctr"/>
              <a:t>43</a:t>
            </a:fld>
            <a:endParaRPr lang="en-US" dirty="0"/>
          </a:p>
        </p:txBody>
      </p:sp>
      <p:sp>
        <p:nvSpPr>
          <p:cNvPr id="7" name="Text Placeholder 6"/>
          <p:cNvSpPr>
            <a:spLocks noGrp="1"/>
          </p:cNvSpPr>
          <p:nvPr>
            <p:ph type="body" sz="quarter" idx="13"/>
          </p:nvPr>
        </p:nvSpPr>
        <p:spPr/>
        <p:txBody>
          <a:bodyPr/>
          <a:lstStyle/>
          <a:p>
            <a:pPr marL="0" indent="0"/>
            <a:r>
              <a:rPr lang="en-US" dirty="0" smtClean="0"/>
              <a:t>What would happen if you used the Open/Create/Replace File and Close File functions inside the While Loop?</a:t>
            </a:r>
            <a:endParaRPr lang="en-US" dirty="0"/>
          </a:p>
        </p:txBody>
      </p:sp>
      <p:sp>
        <p:nvSpPr>
          <p:cNvPr id="8" name="Text Placeholder 7"/>
          <p:cNvSpPr>
            <a:spLocks noGrp="1"/>
          </p:cNvSpPr>
          <p:nvPr>
            <p:ph type="body" idx="14"/>
          </p:nvPr>
        </p:nvSpPr>
        <p:spPr/>
        <p:txBody>
          <a:bodyPr/>
          <a:lstStyle/>
          <a:p>
            <a:r>
              <a:rPr lang="en-US" sz="2400" dirty="0" smtClean="0"/>
              <a:t>Temperature Monitor VI—Logging Data</a:t>
            </a:r>
            <a:endParaRPr lang="en-US" sz="2400" dirty="0"/>
          </a:p>
        </p:txBody>
      </p:sp>
    </p:spTree>
    <p:extLst>
      <p:ext uri="{BB962C8B-B14F-4D97-AF65-F5344CB8AC3E}">
        <p14:creationId xmlns:p14="http://schemas.microsoft.com/office/powerpoint/2010/main" val="2574311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dirty="0" smtClean="0"/>
              <a:t>C. Comparing File Formats</a:t>
            </a:r>
            <a:endParaRPr lang="en-US" dirty="0"/>
          </a:p>
        </p:txBody>
      </p:sp>
      <p:sp>
        <p:nvSpPr>
          <p:cNvPr id="5" name="Text Placeholder 4"/>
          <p:cNvSpPr>
            <a:spLocks noGrp="1"/>
          </p:cNvSpPr>
          <p:nvPr>
            <p:ph type="body" idx="12"/>
          </p:nvPr>
        </p:nvSpPr>
        <p:spPr/>
        <p:txBody>
          <a:bodyPr/>
          <a:lstStyle/>
          <a:p>
            <a:r>
              <a:rPr lang="en-US" dirty="0" smtClean="0"/>
              <a:t>Recognize different options for logging data to disk.</a:t>
            </a:r>
            <a:endParaRPr lang="en-US" dirty="0"/>
          </a:p>
        </p:txBody>
      </p:sp>
      <p:sp>
        <p:nvSpPr>
          <p:cNvPr id="6" name="Text Placeholder 5"/>
          <p:cNvSpPr>
            <a:spLocks noGrp="1"/>
          </p:cNvSpPr>
          <p:nvPr>
            <p:ph type="body" sz="quarter" idx="15"/>
          </p:nvPr>
        </p:nvSpPr>
        <p:spPr/>
        <p:txBody>
          <a:bodyPr/>
          <a:lstStyle/>
          <a:p>
            <a:endParaRPr lang="en-US" dirty="0"/>
          </a:p>
        </p:txBody>
      </p:sp>
      <p:sp>
        <p:nvSpPr>
          <p:cNvPr id="7" name="Slide Number Placeholder 6"/>
          <p:cNvSpPr>
            <a:spLocks noGrp="1"/>
          </p:cNvSpPr>
          <p:nvPr>
            <p:ph type="sldNum" sz="quarter" idx="17"/>
          </p:nvPr>
        </p:nvSpPr>
        <p:spPr/>
        <p:txBody>
          <a:bodyPr/>
          <a:lstStyle/>
          <a:p>
            <a:pPr algn="ctr"/>
            <a:fld id="{F7BDED22-11C7-456A-B829-4ED810F305A6}" type="slidenum">
              <a:rPr lang="en-US" smtClean="0"/>
              <a:pPr algn="ctr"/>
              <a:t>44</a:t>
            </a:fld>
            <a:endParaRPr lang="en-US" dirty="0"/>
          </a:p>
        </p:txBody>
      </p:sp>
    </p:spTree>
    <p:extLst>
      <p:ext uri="{BB962C8B-B14F-4D97-AF65-F5344CB8AC3E}">
        <p14:creationId xmlns:p14="http://schemas.microsoft.com/office/powerpoint/2010/main" val="1218620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oloc_ascii_sample_file.png"/>
          <p:cNvPicPr>
            <a:picLocks noChangeAspect="1" noChangeArrowheads="1"/>
          </p:cNvPicPr>
          <p:nvPr/>
        </p:nvPicPr>
        <p:blipFill>
          <a:blip r:embed="rId3" cstate="print"/>
          <a:srcRect/>
          <a:stretch>
            <a:fillRect/>
          </a:stretch>
        </p:blipFill>
        <p:spPr bwMode="auto">
          <a:xfrm>
            <a:off x="1219201" y="1200150"/>
            <a:ext cx="2726228" cy="2266950"/>
          </a:xfrm>
          <a:prstGeom prst="rect">
            <a:avLst/>
          </a:prstGeom>
          <a:noFill/>
        </p:spPr>
      </p:pic>
      <p:pic>
        <p:nvPicPr>
          <p:cNvPr id="4105" name="Picture 9" descr="noloc_lvm_sample_file.png"/>
          <p:cNvPicPr>
            <a:picLocks noChangeAspect="1" noChangeArrowheads="1"/>
          </p:cNvPicPr>
          <p:nvPr/>
        </p:nvPicPr>
        <p:blipFill>
          <a:blip r:embed="rId4" cstate="print"/>
          <a:srcRect/>
          <a:stretch>
            <a:fillRect/>
          </a:stretch>
        </p:blipFill>
        <p:spPr bwMode="auto">
          <a:xfrm>
            <a:off x="1752600" y="1790700"/>
            <a:ext cx="2316918" cy="2419350"/>
          </a:xfrm>
          <a:prstGeom prst="rect">
            <a:avLst/>
          </a:prstGeom>
          <a:noFill/>
          <a:ln w="9525">
            <a:noFill/>
            <a:miter lim="800000"/>
            <a:headEnd/>
            <a:tailEnd/>
          </a:ln>
        </p:spPr>
      </p:pic>
      <p:sp>
        <p:nvSpPr>
          <p:cNvPr id="11" name="Text Placeholder 10"/>
          <p:cNvSpPr>
            <a:spLocks noGrp="1"/>
          </p:cNvSpPr>
          <p:nvPr>
            <p:ph type="body" sz="quarter" idx="10"/>
          </p:nvPr>
        </p:nvSpPr>
        <p:spPr/>
        <p:txBody>
          <a:bodyPr/>
          <a:lstStyle/>
          <a:p>
            <a:r>
              <a:rPr lang="en-US" dirty="0" smtClean="0"/>
              <a:t>Common Log File Formats</a:t>
            </a:r>
            <a:endParaRPr lang="en-US" dirty="0"/>
          </a:p>
        </p:txBody>
      </p:sp>
      <p:sp>
        <p:nvSpPr>
          <p:cNvPr id="14" name="Text Placeholder 13"/>
          <p:cNvSpPr>
            <a:spLocks noGrp="1"/>
          </p:cNvSpPr>
          <p:nvPr>
            <p:ph type="body" sz="quarter" idx="13"/>
          </p:nvPr>
        </p:nvSpPr>
        <p:spPr/>
        <p:txBody>
          <a:bodyPr/>
          <a:lstStyle/>
          <a:p>
            <a:r>
              <a:rPr lang="en-US" dirty="0" smtClean="0"/>
              <a:t>C. Comparing File Formats</a:t>
            </a:r>
            <a:endParaRPr lang="en-US" dirty="0"/>
          </a:p>
        </p:txBody>
      </p:sp>
      <p:pic>
        <p:nvPicPr>
          <p:cNvPr id="4102" name="Picture 6" descr="loc_tdms_sample_file.png"/>
          <p:cNvPicPr>
            <a:picLocks noChangeAspect="1" noChangeArrowheads="1"/>
          </p:cNvPicPr>
          <p:nvPr/>
        </p:nvPicPr>
        <p:blipFill>
          <a:blip r:embed="rId5" cstate="print"/>
          <a:srcRect/>
          <a:stretch>
            <a:fillRect/>
          </a:stretch>
        </p:blipFill>
        <p:spPr bwMode="auto">
          <a:xfrm>
            <a:off x="5486400" y="1383380"/>
            <a:ext cx="3437724" cy="2864770"/>
          </a:xfrm>
          <a:prstGeom prst="rect">
            <a:avLst/>
          </a:prstGeom>
          <a:noFill/>
        </p:spPr>
      </p:pic>
      <p:sp>
        <p:nvSpPr>
          <p:cNvPr id="8" name="TextBox 7"/>
          <p:cNvSpPr txBox="1"/>
          <p:nvPr/>
        </p:nvSpPr>
        <p:spPr>
          <a:xfrm>
            <a:off x="1524000" y="4412218"/>
            <a:ext cx="1143000" cy="369332"/>
          </a:xfrm>
          <a:prstGeom prst="rect">
            <a:avLst/>
          </a:prstGeom>
          <a:noFill/>
        </p:spPr>
        <p:txBody>
          <a:bodyPr wrap="square" rtlCol="0">
            <a:spAutoFit/>
          </a:bodyPr>
          <a:lstStyle/>
          <a:p>
            <a:r>
              <a:rPr lang="en-US" sz="1800" b="0" dirty="0" smtClean="0">
                <a:solidFill>
                  <a:schemeClr val="tx1"/>
                </a:solidFill>
                <a:latin typeface="+mn-lt"/>
              </a:rPr>
              <a:t>Binary</a:t>
            </a:r>
            <a:endParaRPr lang="en-US" sz="1800" b="0" dirty="0">
              <a:solidFill>
                <a:schemeClr val="tx1"/>
              </a:solidFill>
              <a:latin typeface="+mn-lt"/>
            </a:endParaRPr>
          </a:p>
        </p:txBody>
      </p:sp>
      <p:sp>
        <p:nvSpPr>
          <p:cNvPr id="9" name="TextBox 8"/>
          <p:cNvSpPr txBox="1"/>
          <p:nvPr/>
        </p:nvSpPr>
        <p:spPr>
          <a:xfrm>
            <a:off x="76200" y="1696819"/>
            <a:ext cx="1066800" cy="646331"/>
          </a:xfrm>
          <a:prstGeom prst="rect">
            <a:avLst/>
          </a:prstGeom>
          <a:noFill/>
        </p:spPr>
        <p:txBody>
          <a:bodyPr wrap="square" rtlCol="0">
            <a:spAutoFit/>
          </a:bodyPr>
          <a:lstStyle/>
          <a:p>
            <a:r>
              <a:rPr lang="en-US" sz="1800" b="0" dirty="0" smtClean="0">
                <a:solidFill>
                  <a:schemeClr val="tx1"/>
                </a:solidFill>
                <a:latin typeface="+mn-lt"/>
              </a:rPr>
              <a:t>ASCII/</a:t>
            </a:r>
            <a:br>
              <a:rPr lang="en-US" sz="1800" b="0" dirty="0" smtClean="0">
                <a:solidFill>
                  <a:schemeClr val="tx1"/>
                </a:solidFill>
                <a:latin typeface="+mn-lt"/>
              </a:rPr>
            </a:br>
            <a:r>
              <a:rPr lang="en-US" sz="1800" b="0" dirty="0" smtClean="0">
                <a:solidFill>
                  <a:schemeClr val="tx1"/>
                </a:solidFill>
                <a:latin typeface="+mn-lt"/>
              </a:rPr>
              <a:t>LVM</a:t>
            </a:r>
            <a:endParaRPr lang="en-US" sz="1800" b="0" dirty="0">
              <a:solidFill>
                <a:schemeClr val="tx1"/>
              </a:solidFill>
              <a:latin typeface="+mn-lt"/>
            </a:endParaRPr>
          </a:p>
        </p:txBody>
      </p:sp>
      <p:sp>
        <p:nvSpPr>
          <p:cNvPr id="10" name="TextBox 9"/>
          <p:cNvSpPr txBox="1"/>
          <p:nvPr/>
        </p:nvSpPr>
        <p:spPr>
          <a:xfrm>
            <a:off x="6400800" y="926180"/>
            <a:ext cx="1371600" cy="369332"/>
          </a:xfrm>
          <a:prstGeom prst="rect">
            <a:avLst/>
          </a:prstGeom>
          <a:noFill/>
        </p:spPr>
        <p:txBody>
          <a:bodyPr wrap="square" rtlCol="0">
            <a:spAutoFit/>
          </a:bodyPr>
          <a:lstStyle/>
          <a:p>
            <a:r>
              <a:rPr lang="en-US" sz="1800" b="0" dirty="0" smtClean="0">
                <a:solidFill>
                  <a:schemeClr val="tx1"/>
                </a:solidFill>
                <a:latin typeface="+mn-lt"/>
              </a:rPr>
              <a:t>TDMS</a:t>
            </a:r>
            <a:endParaRPr lang="en-US" sz="1800" b="0" dirty="0">
              <a:solidFill>
                <a:schemeClr val="tx1"/>
              </a:solidFill>
              <a:latin typeface="+mn-lt"/>
            </a:endParaRPr>
          </a:p>
        </p:txBody>
      </p:sp>
      <p:pic>
        <p:nvPicPr>
          <p:cNvPr id="4100" name="Picture 4" descr="noloc_binary_sample_file.png"/>
          <p:cNvPicPr>
            <a:picLocks noChangeAspect="1" noChangeArrowheads="1"/>
          </p:cNvPicPr>
          <p:nvPr/>
        </p:nvPicPr>
        <p:blipFill>
          <a:blip r:embed="rId6" cstate="print"/>
          <a:srcRect/>
          <a:stretch>
            <a:fillRect/>
          </a:stretch>
        </p:blipFill>
        <p:spPr bwMode="auto">
          <a:xfrm>
            <a:off x="2438400" y="2476500"/>
            <a:ext cx="3281886" cy="2609850"/>
          </a:xfrm>
          <a:prstGeom prst="rect">
            <a:avLst/>
          </a:prstGeom>
          <a:noFill/>
        </p:spPr>
      </p:pic>
      <p:sp>
        <p:nvSpPr>
          <p:cNvPr id="15" name="Slide Number Placeholder 14"/>
          <p:cNvSpPr>
            <a:spLocks noGrp="1"/>
          </p:cNvSpPr>
          <p:nvPr>
            <p:ph type="sldNum" sz="quarter" idx="14"/>
          </p:nvPr>
        </p:nvSpPr>
        <p:spPr/>
        <p:txBody>
          <a:bodyPr/>
          <a:lstStyle/>
          <a:p>
            <a:pPr algn="ctr"/>
            <a:fld id="{F7BDED22-11C7-456A-B829-4ED810F305A6}" type="slidenum">
              <a:rPr lang="en-US" smtClean="0"/>
              <a:pPr algn="ctr"/>
              <a:t>45</a:t>
            </a:fld>
            <a:endParaRPr lang="en-US" dirty="0"/>
          </a:p>
        </p:txBody>
      </p:sp>
    </p:spTree>
    <p:extLst>
      <p:ext uri="{BB962C8B-B14F-4D97-AF65-F5344CB8AC3E}">
        <p14:creationId xmlns:p14="http://schemas.microsoft.com/office/powerpoint/2010/main" val="3099239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10"/>
          </p:nvPr>
        </p:nvSpPr>
        <p:spPr/>
        <p:txBody>
          <a:bodyPr/>
          <a:lstStyle/>
          <a:p>
            <a:r>
              <a:rPr lang="en-US" dirty="0" smtClean="0"/>
              <a:t>Comparing File Formats</a:t>
            </a:r>
            <a:endParaRPr lang="en-US" dirty="0"/>
          </a:p>
        </p:txBody>
      </p:sp>
      <p:sp>
        <p:nvSpPr>
          <p:cNvPr id="24" name="Text Placeholder 23"/>
          <p:cNvSpPr>
            <a:spLocks noGrp="1"/>
          </p:cNvSpPr>
          <p:nvPr>
            <p:ph type="body" sz="quarter" idx="13"/>
          </p:nvPr>
        </p:nvSpPr>
        <p:spPr/>
        <p:txBody>
          <a:bodyPr/>
          <a:lstStyle/>
          <a:p>
            <a:r>
              <a:rPr lang="en-US" dirty="0" smtClean="0"/>
              <a:t>C. Comparing File Formats</a:t>
            </a:r>
            <a:endParaRPr lang="en-US" dirty="0"/>
          </a:p>
        </p:txBody>
      </p:sp>
      <p:graphicFrame>
        <p:nvGraphicFramePr>
          <p:cNvPr id="5" name="Content Placeholder 4"/>
          <p:cNvGraphicFramePr>
            <a:graphicFrameLocks noGrp="1"/>
          </p:cNvGraphicFramePr>
          <p:nvPr>
            <p:ph idx="4294967295"/>
          </p:nvPr>
        </p:nvGraphicFramePr>
        <p:xfrm>
          <a:off x="368300" y="1291590"/>
          <a:ext cx="8166100" cy="3642360"/>
        </p:xfrm>
        <a:graphic>
          <a:graphicData uri="http://schemas.openxmlformats.org/drawingml/2006/table">
            <a:tbl>
              <a:tblPr firstRow="1" bandRow="1">
                <a:tableStyleId>{5C22544A-7EE6-4342-B048-85BDC9FD1C3A}</a:tableStyleId>
              </a:tblPr>
              <a:tblGrid>
                <a:gridCol w="1884362"/>
                <a:gridCol w="1382078"/>
                <a:gridCol w="1633220"/>
                <a:gridCol w="1633220"/>
                <a:gridCol w="1633220"/>
              </a:tblGrid>
              <a:tr h="278130">
                <a:tc>
                  <a:txBody>
                    <a:bodyPr/>
                    <a:lstStyle/>
                    <a:p>
                      <a:endParaRPr lang="en-US" sz="1400" dirty="0"/>
                    </a:p>
                  </a:txBody>
                  <a:tcPr marT="34290" marB="34290"/>
                </a:tc>
                <a:tc>
                  <a:txBody>
                    <a:bodyPr/>
                    <a:lstStyle/>
                    <a:p>
                      <a:pPr algn="ctr"/>
                      <a:r>
                        <a:rPr lang="en-US" sz="1400" dirty="0" smtClean="0"/>
                        <a:t>ASCII</a:t>
                      </a:r>
                      <a:endParaRPr lang="en-US" sz="1400" dirty="0"/>
                    </a:p>
                  </a:txBody>
                  <a:tcPr marT="34290" marB="34290"/>
                </a:tc>
                <a:tc>
                  <a:txBody>
                    <a:bodyPr/>
                    <a:lstStyle/>
                    <a:p>
                      <a:pPr algn="ctr"/>
                      <a:r>
                        <a:rPr lang="en-US" sz="1400" dirty="0" smtClean="0"/>
                        <a:t>Binary</a:t>
                      </a:r>
                      <a:endParaRPr lang="en-US" sz="1400" dirty="0"/>
                    </a:p>
                  </a:txBody>
                  <a:tcPr marT="34290" marB="34290"/>
                </a:tc>
                <a:tc>
                  <a:txBody>
                    <a:bodyPr/>
                    <a:lstStyle/>
                    <a:p>
                      <a:pPr algn="ctr"/>
                      <a:r>
                        <a:rPr lang="en-US" sz="1400" dirty="0" smtClean="0"/>
                        <a:t>TDMS</a:t>
                      </a:r>
                      <a:endParaRPr lang="en-US" sz="1400" dirty="0"/>
                    </a:p>
                  </a:txBody>
                  <a:tcPr marT="34290" marB="34290"/>
                </a:tc>
                <a:tc>
                  <a:txBody>
                    <a:bodyPr/>
                    <a:lstStyle/>
                    <a:p>
                      <a:pPr algn="ctr"/>
                      <a:r>
                        <a:rPr lang="en-US" sz="1400" dirty="0" smtClean="0"/>
                        <a:t>LVM</a:t>
                      </a:r>
                      <a:endParaRPr lang="en-US" sz="1400" dirty="0"/>
                    </a:p>
                  </a:txBody>
                  <a:tcPr marT="34290" marB="34290"/>
                </a:tc>
              </a:tr>
              <a:tr h="525780">
                <a:tc>
                  <a:txBody>
                    <a:bodyPr/>
                    <a:lstStyle/>
                    <a:p>
                      <a:r>
                        <a:rPr lang="en-US" sz="1800" dirty="0" smtClean="0"/>
                        <a:t>Easily Exchangeable</a:t>
                      </a:r>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r>
              <a:tr h="525780">
                <a:tc>
                  <a:txBody>
                    <a:bodyPr/>
                    <a:lstStyle/>
                    <a:p>
                      <a:r>
                        <a:rPr lang="en-US" sz="1800" dirty="0" smtClean="0"/>
                        <a:t>Small</a:t>
                      </a:r>
                      <a:r>
                        <a:rPr lang="en-US" sz="1800" baseline="0" dirty="0" smtClean="0"/>
                        <a:t> disk footprint</a:t>
                      </a:r>
                      <a:endParaRPr lang="en-US" sz="18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r>
              <a:tr h="754380">
                <a:tc>
                  <a:txBody>
                    <a:bodyPr/>
                    <a:lstStyle/>
                    <a:p>
                      <a:r>
                        <a:rPr lang="en-US" sz="1800" dirty="0" smtClean="0"/>
                        <a:t>Random read/write</a:t>
                      </a:r>
                      <a:r>
                        <a:rPr lang="en-US" sz="1800" baseline="0" dirty="0" smtClean="0"/>
                        <a:t> access</a:t>
                      </a:r>
                      <a:endParaRPr lang="en-US" sz="18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r>
              <a:tr h="525780">
                <a:tc>
                  <a:txBody>
                    <a:bodyPr/>
                    <a:lstStyle/>
                    <a:p>
                      <a:r>
                        <a:rPr lang="en-US" sz="1800" dirty="0" smtClean="0"/>
                        <a:t>Inherent attributes</a:t>
                      </a:r>
                      <a:endParaRPr lang="en-US" sz="18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r>
              <a:tr h="525780">
                <a:tc>
                  <a:txBody>
                    <a:bodyPr/>
                    <a:lstStyle/>
                    <a:p>
                      <a:r>
                        <a:rPr lang="en-US" sz="1800" dirty="0" smtClean="0"/>
                        <a:t>High-speed streaming</a:t>
                      </a:r>
                      <a:endParaRPr lang="en-US" sz="18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r>
            </a:tbl>
          </a:graphicData>
        </a:graphic>
      </p:graphicFrame>
      <p:pic>
        <p:nvPicPr>
          <p:cNvPr id="60423" name="Picture 7" descr="noloc_black_checkmark.png"/>
          <p:cNvPicPr>
            <a:picLocks noChangeAspect="1" noChangeArrowheads="1"/>
          </p:cNvPicPr>
          <p:nvPr/>
        </p:nvPicPr>
        <p:blipFill>
          <a:blip r:embed="rId3" cstate="print"/>
          <a:srcRect/>
          <a:stretch>
            <a:fillRect/>
          </a:stretch>
        </p:blipFill>
        <p:spPr bwMode="auto">
          <a:xfrm>
            <a:off x="2895600" y="1676400"/>
            <a:ext cx="370036" cy="257175"/>
          </a:xfrm>
          <a:prstGeom prst="rect">
            <a:avLst/>
          </a:prstGeom>
          <a:noFill/>
        </p:spPr>
      </p:pic>
      <p:pic>
        <p:nvPicPr>
          <p:cNvPr id="11" name="Picture 7" descr="noloc_black_checkmark.png"/>
          <p:cNvPicPr>
            <a:picLocks noChangeAspect="1" noChangeArrowheads="1"/>
          </p:cNvPicPr>
          <p:nvPr/>
        </p:nvPicPr>
        <p:blipFill>
          <a:blip r:embed="rId3" cstate="print"/>
          <a:srcRect/>
          <a:stretch>
            <a:fillRect/>
          </a:stretch>
        </p:blipFill>
        <p:spPr bwMode="auto">
          <a:xfrm>
            <a:off x="4229100" y="2314575"/>
            <a:ext cx="370036" cy="257175"/>
          </a:xfrm>
          <a:prstGeom prst="rect">
            <a:avLst/>
          </a:prstGeom>
          <a:noFill/>
        </p:spPr>
      </p:pic>
      <p:pic>
        <p:nvPicPr>
          <p:cNvPr id="12" name="Picture 7" descr="noloc_black_checkmark.png"/>
          <p:cNvPicPr>
            <a:picLocks noChangeAspect="1" noChangeArrowheads="1"/>
          </p:cNvPicPr>
          <p:nvPr/>
        </p:nvPicPr>
        <p:blipFill>
          <a:blip r:embed="rId3" cstate="print"/>
          <a:srcRect/>
          <a:stretch>
            <a:fillRect/>
          </a:stretch>
        </p:blipFill>
        <p:spPr bwMode="auto">
          <a:xfrm>
            <a:off x="4229100" y="3838575"/>
            <a:ext cx="370036" cy="257175"/>
          </a:xfrm>
          <a:prstGeom prst="rect">
            <a:avLst/>
          </a:prstGeom>
          <a:noFill/>
        </p:spPr>
      </p:pic>
      <p:pic>
        <p:nvPicPr>
          <p:cNvPr id="13" name="Picture 7" descr="noloc_black_checkmark.png"/>
          <p:cNvPicPr>
            <a:picLocks noChangeAspect="1" noChangeArrowheads="1"/>
          </p:cNvPicPr>
          <p:nvPr/>
        </p:nvPicPr>
        <p:blipFill>
          <a:blip r:embed="rId3" cstate="print"/>
          <a:srcRect/>
          <a:stretch>
            <a:fillRect/>
          </a:stretch>
        </p:blipFill>
        <p:spPr bwMode="auto">
          <a:xfrm>
            <a:off x="6019800" y="1676400"/>
            <a:ext cx="370036" cy="257175"/>
          </a:xfrm>
          <a:prstGeom prst="rect">
            <a:avLst/>
          </a:prstGeom>
          <a:noFill/>
        </p:spPr>
      </p:pic>
      <p:pic>
        <p:nvPicPr>
          <p:cNvPr id="14" name="Picture 7" descr="noloc_black_checkmark.png"/>
          <p:cNvPicPr>
            <a:picLocks noChangeAspect="1" noChangeArrowheads="1"/>
          </p:cNvPicPr>
          <p:nvPr/>
        </p:nvPicPr>
        <p:blipFill>
          <a:blip r:embed="rId3" cstate="print"/>
          <a:srcRect/>
          <a:stretch>
            <a:fillRect/>
          </a:stretch>
        </p:blipFill>
        <p:spPr bwMode="auto">
          <a:xfrm>
            <a:off x="6019800" y="2314575"/>
            <a:ext cx="370036" cy="257175"/>
          </a:xfrm>
          <a:prstGeom prst="rect">
            <a:avLst/>
          </a:prstGeom>
          <a:noFill/>
        </p:spPr>
      </p:pic>
      <p:pic>
        <p:nvPicPr>
          <p:cNvPr id="15" name="Picture 7" descr="noloc_black_checkmark.png"/>
          <p:cNvPicPr>
            <a:picLocks noChangeAspect="1" noChangeArrowheads="1"/>
          </p:cNvPicPr>
          <p:nvPr/>
        </p:nvPicPr>
        <p:blipFill>
          <a:blip r:embed="rId3" cstate="print"/>
          <a:srcRect/>
          <a:stretch>
            <a:fillRect/>
          </a:stretch>
        </p:blipFill>
        <p:spPr bwMode="auto">
          <a:xfrm>
            <a:off x="6019800" y="3124200"/>
            <a:ext cx="370036" cy="257175"/>
          </a:xfrm>
          <a:prstGeom prst="rect">
            <a:avLst/>
          </a:prstGeom>
          <a:noFill/>
        </p:spPr>
      </p:pic>
      <p:pic>
        <p:nvPicPr>
          <p:cNvPr id="16" name="Picture 7" descr="noloc_black_checkmark.png"/>
          <p:cNvPicPr>
            <a:picLocks noChangeAspect="1" noChangeArrowheads="1"/>
          </p:cNvPicPr>
          <p:nvPr/>
        </p:nvPicPr>
        <p:blipFill>
          <a:blip r:embed="rId3" cstate="print"/>
          <a:srcRect/>
          <a:stretch>
            <a:fillRect/>
          </a:stretch>
        </p:blipFill>
        <p:spPr bwMode="auto">
          <a:xfrm>
            <a:off x="6019800" y="4476750"/>
            <a:ext cx="370036" cy="257175"/>
          </a:xfrm>
          <a:prstGeom prst="rect">
            <a:avLst/>
          </a:prstGeom>
          <a:noFill/>
        </p:spPr>
      </p:pic>
      <p:pic>
        <p:nvPicPr>
          <p:cNvPr id="17" name="Picture 7" descr="noloc_black_checkmark.png"/>
          <p:cNvPicPr>
            <a:picLocks noChangeAspect="1" noChangeArrowheads="1"/>
          </p:cNvPicPr>
          <p:nvPr/>
        </p:nvPicPr>
        <p:blipFill>
          <a:blip r:embed="rId3" cstate="print"/>
          <a:srcRect/>
          <a:stretch>
            <a:fillRect/>
          </a:stretch>
        </p:blipFill>
        <p:spPr bwMode="auto">
          <a:xfrm>
            <a:off x="4267200" y="3124200"/>
            <a:ext cx="370036" cy="257175"/>
          </a:xfrm>
          <a:prstGeom prst="rect">
            <a:avLst/>
          </a:prstGeom>
          <a:noFill/>
        </p:spPr>
      </p:pic>
      <p:pic>
        <p:nvPicPr>
          <p:cNvPr id="18" name="Picture 7" descr="noloc_black_checkmark.png"/>
          <p:cNvPicPr>
            <a:picLocks noChangeAspect="1" noChangeArrowheads="1"/>
          </p:cNvPicPr>
          <p:nvPr/>
        </p:nvPicPr>
        <p:blipFill>
          <a:blip r:embed="rId3" cstate="print"/>
          <a:srcRect/>
          <a:stretch>
            <a:fillRect/>
          </a:stretch>
        </p:blipFill>
        <p:spPr bwMode="auto">
          <a:xfrm>
            <a:off x="6019800" y="3838575"/>
            <a:ext cx="370036" cy="257175"/>
          </a:xfrm>
          <a:prstGeom prst="rect">
            <a:avLst/>
          </a:prstGeom>
          <a:noFill/>
        </p:spPr>
      </p:pic>
      <p:pic>
        <p:nvPicPr>
          <p:cNvPr id="19" name="Picture 7" descr="noloc_black_checkmark.png"/>
          <p:cNvPicPr>
            <a:picLocks noChangeAspect="1" noChangeArrowheads="1"/>
          </p:cNvPicPr>
          <p:nvPr/>
        </p:nvPicPr>
        <p:blipFill>
          <a:blip r:embed="rId3" cstate="print"/>
          <a:srcRect/>
          <a:stretch>
            <a:fillRect/>
          </a:stretch>
        </p:blipFill>
        <p:spPr bwMode="auto">
          <a:xfrm>
            <a:off x="7620000" y="1676400"/>
            <a:ext cx="370036" cy="257175"/>
          </a:xfrm>
          <a:prstGeom prst="rect">
            <a:avLst/>
          </a:prstGeom>
          <a:noFill/>
        </p:spPr>
      </p:pic>
      <p:pic>
        <p:nvPicPr>
          <p:cNvPr id="20" name="Picture 7" descr="noloc_black_checkmark.png"/>
          <p:cNvPicPr>
            <a:picLocks noChangeAspect="1" noChangeArrowheads="1"/>
          </p:cNvPicPr>
          <p:nvPr/>
        </p:nvPicPr>
        <p:blipFill>
          <a:blip r:embed="rId3" cstate="print"/>
          <a:srcRect/>
          <a:stretch>
            <a:fillRect/>
          </a:stretch>
        </p:blipFill>
        <p:spPr bwMode="auto">
          <a:xfrm>
            <a:off x="7620000" y="3124200"/>
            <a:ext cx="370036" cy="257175"/>
          </a:xfrm>
          <a:prstGeom prst="rect">
            <a:avLst/>
          </a:prstGeom>
          <a:noFill/>
        </p:spPr>
      </p:pic>
    </p:spTree>
    <p:extLst>
      <p:ext uri="{BB962C8B-B14F-4D97-AF65-F5344CB8AC3E}">
        <p14:creationId xmlns:p14="http://schemas.microsoft.com/office/powerpoint/2010/main" val="17409867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4"/>
          </p:nvPr>
        </p:nvSpPr>
        <p:spPr/>
        <p:txBody>
          <a:bodyPr/>
          <a:lstStyle/>
          <a:p>
            <a:r>
              <a:rPr lang="en-US" dirty="0" smtClean="0"/>
              <a:t>Activity 9-1</a:t>
            </a:r>
            <a:endParaRPr lang="en-US" dirty="0"/>
          </a:p>
        </p:txBody>
      </p:sp>
      <p:sp>
        <p:nvSpPr>
          <p:cNvPr id="6" name="Text Placeholder 5"/>
          <p:cNvSpPr>
            <a:spLocks noGrp="1"/>
          </p:cNvSpPr>
          <p:nvPr>
            <p:ph type="body" sz="quarter" idx="15"/>
          </p:nvPr>
        </p:nvSpPr>
        <p:spPr/>
        <p:txBody>
          <a:bodyPr/>
          <a:lstStyle/>
          <a:p>
            <a:r>
              <a:rPr lang="en-US" dirty="0" smtClean="0"/>
              <a:t>   Refer to the participant guide to answer questions about what you have learned in this lesson and then discuss the answers as a group.</a:t>
            </a:r>
          </a:p>
          <a:p>
            <a:endParaRPr lang="en-US" dirty="0"/>
          </a:p>
        </p:txBody>
      </p:sp>
      <p:sp>
        <p:nvSpPr>
          <p:cNvPr id="4" name="Slide Number Placeholder 3"/>
          <p:cNvSpPr>
            <a:spLocks noGrp="1"/>
          </p:cNvSpPr>
          <p:nvPr>
            <p:ph type="sldNum" sz="quarter" idx="17"/>
          </p:nvPr>
        </p:nvSpPr>
        <p:spPr/>
        <p:txBody>
          <a:bodyPr/>
          <a:lstStyle/>
          <a:p>
            <a:pPr algn="ctr"/>
            <a:fld id="{F7BDED22-11C7-456A-B829-4ED810F305A6}" type="slidenum">
              <a:rPr lang="en-US" smtClean="0"/>
              <a:pPr algn="ctr"/>
              <a:t>47</a:t>
            </a:fld>
            <a:endParaRPr lang="en-US" dirty="0"/>
          </a:p>
        </p:txBody>
      </p:sp>
      <p:sp>
        <p:nvSpPr>
          <p:cNvPr id="7" name="Text Placeholder 6"/>
          <p:cNvSpPr>
            <a:spLocks noGrp="1"/>
          </p:cNvSpPr>
          <p:nvPr>
            <p:ph type="body" idx="18"/>
          </p:nvPr>
        </p:nvSpPr>
        <p:spPr/>
        <p:txBody>
          <a:bodyPr/>
          <a:lstStyle/>
          <a:p>
            <a:r>
              <a:rPr lang="en-US" dirty="0" smtClean="0"/>
              <a:t>Lesson Review</a:t>
            </a:r>
            <a:endParaRPr lang="en-US" dirty="0"/>
          </a:p>
        </p:txBody>
      </p:sp>
      <p:pic>
        <p:nvPicPr>
          <p:cNvPr id="8" name="Picture 7" descr="participant guide blue.png"/>
          <p:cNvPicPr>
            <a:picLocks noChangeAspect="1"/>
          </p:cNvPicPr>
          <p:nvPr/>
        </p:nvPicPr>
        <p:blipFill>
          <a:blip r:embed="rId2" cstate="print"/>
          <a:stretch>
            <a:fillRect/>
          </a:stretch>
        </p:blipFill>
        <p:spPr>
          <a:xfrm>
            <a:off x="533400" y="2647950"/>
            <a:ext cx="461463" cy="573025"/>
          </a:xfrm>
          <a:prstGeom prst="rect">
            <a:avLst/>
          </a:prstGeom>
        </p:spPr>
      </p:pic>
    </p:spTree>
    <p:extLst>
      <p:ext uri="{BB962C8B-B14F-4D97-AF65-F5344CB8AC3E}">
        <p14:creationId xmlns:p14="http://schemas.microsoft.com/office/powerpoint/2010/main" val="3419442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fontScale="92500" lnSpcReduction="20000"/>
          </a:bodyPr>
          <a:lstStyle/>
          <a:p>
            <a:pPr marL="514350" indent="-514350">
              <a:buFont typeface="+mj-lt"/>
              <a:buAutoNum type="arabicPeriod"/>
            </a:pPr>
            <a:r>
              <a:rPr lang="en-US" dirty="0" smtClean="0"/>
              <a:t>After opening a file, which output does the Open/Create/Replace File I/O function return?</a:t>
            </a:r>
          </a:p>
        </p:txBody>
      </p:sp>
      <p:sp>
        <p:nvSpPr>
          <p:cNvPr id="27651" name="Rectangle 3"/>
          <p:cNvSpPr>
            <a:spLocks noGrp="1" noChangeArrowheads="1"/>
          </p:cNvSpPr>
          <p:nvPr>
            <p:ph sz="quarter" idx="15"/>
          </p:nvPr>
        </p:nvSpPr>
        <p:spPr/>
        <p:txBody>
          <a:bodyPr/>
          <a:lstStyle/>
          <a:p>
            <a:pPr lvl="1">
              <a:buFont typeface="+mj-lt"/>
              <a:buAutoNum type="alphaLcPeriod"/>
            </a:pPr>
            <a:r>
              <a:rPr lang="en-US" dirty="0" smtClean="0"/>
              <a:t>File path</a:t>
            </a:r>
          </a:p>
          <a:p>
            <a:pPr lvl="1">
              <a:buFont typeface="+mj-lt"/>
              <a:buAutoNum type="alphaLcPeriod"/>
            </a:pPr>
            <a:r>
              <a:rPr lang="en-US" dirty="0" smtClean="0"/>
              <a:t>File name</a:t>
            </a:r>
          </a:p>
          <a:p>
            <a:pPr lvl="1">
              <a:buFont typeface="+mj-lt"/>
              <a:buAutoNum type="alphaLcPeriod"/>
            </a:pPr>
            <a:r>
              <a:rPr lang="en-US" dirty="0" smtClean="0"/>
              <a:t>Refnum out</a:t>
            </a:r>
          </a:p>
          <a:p>
            <a:pPr lvl="1">
              <a:buFont typeface="+mj-lt"/>
              <a:buAutoNum type="alphaLcPeriod"/>
            </a:pPr>
            <a:r>
              <a:rPr lang="en-US" dirty="0" smtClean="0"/>
              <a:t>Task out</a:t>
            </a:r>
          </a:p>
          <a:p>
            <a:pPr lvl="1"/>
            <a:endParaRPr lang="en-US" dirty="0" smtClean="0"/>
          </a:p>
        </p:txBody>
      </p:sp>
      <p:sp>
        <p:nvSpPr>
          <p:cNvPr id="8" name="Text Placeholder 7"/>
          <p:cNvSpPr>
            <a:spLocks noGrp="1"/>
          </p:cNvSpPr>
          <p:nvPr>
            <p:ph type="body" sz="quarter" idx="13"/>
          </p:nvPr>
        </p:nvSpPr>
        <p:spPr/>
        <p:txBody>
          <a:bodyPr/>
          <a:lstStyle/>
          <a:p>
            <a:r>
              <a:rPr lang="en-US" dirty="0" smtClean="0"/>
              <a:t>Lesson Review</a:t>
            </a:r>
          </a:p>
          <a:p>
            <a:endParaRPr lang="en-US" dirty="0"/>
          </a:p>
        </p:txBody>
      </p:sp>
      <p:sp>
        <p:nvSpPr>
          <p:cNvPr id="9" name="Slide Number Placeholder 8"/>
          <p:cNvSpPr>
            <a:spLocks noGrp="1"/>
          </p:cNvSpPr>
          <p:nvPr>
            <p:ph type="sldNum" sz="quarter" idx="14"/>
          </p:nvPr>
        </p:nvSpPr>
        <p:spPr/>
        <p:txBody>
          <a:bodyPr/>
          <a:lstStyle/>
          <a:p>
            <a:pPr algn="ctr"/>
            <a:fld id="{F7BDED22-11C7-456A-B829-4ED810F305A6}" type="slidenum">
              <a:rPr lang="en-US" smtClean="0"/>
              <a:pPr algn="ctr"/>
              <a:t>48</a:t>
            </a:fld>
            <a:endParaRPr lang="en-US" dirty="0"/>
          </a:p>
        </p:txBody>
      </p:sp>
    </p:spTree>
    <p:extLst>
      <p:ext uri="{BB962C8B-B14F-4D97-AF65-F5344CB8AC3E}">
        <p14:creationId xmlns:p14="http://schemas.microsoft.com/office/powerpoint/2010/main" val="29613738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fontScale="92500" lnSpcReduction="20000"/>
          </a:bodyPr>
          <a:lstStyle/>
          <a:p>
            <a:pPr marL="514350" indent="-514350">
              <a:buFont typeface="+mj-lt"/>
              <a:buAutoNum type="arabicPeriod"/>
            </a:pPr>
            <a:r>
              <a:rPr lang="en-US" dirty="0" smtClean="0"/>
              <a:t>After opening a file, which output does the Open/Create/Replace File I/O function return?</a:t>
            </a:r>
          </a:p>
        </p:txBody>
      </p:sp>
      <p:sp>
        <p:nvSpPr>
          <p:cNvPr id="27651" name="Rectangle 3"/>
          <p:cNvSpPr>
            <a:spLocks noGrp="1" noChangeArrowheads="1"/>
          </p:cNvSpPr>
          <p:nvPr>
            <p:ph sz="quarter" idx="15"/>
          </p:nvPr>
        </p:nvSpPr>
        <p:spPr/>
        <p:txBody>
          <a:bodyPr/>
          <a:lstStyle/>
          <a:p>
            <a:pPr lvl="1">
              <a:buFont typeface="+mj-lt"/>
              <a:buAutoNum type="alphaLcPeriod"/>
            </a:pPr>
            <a:r>
              <a:rPr lang="en-US" dirty="0" smtClean="0"/>
              <a:t>File path</a:t>
            </a:r>
          </a:p>
          <a:p>
            <a:pPr lvl="1">
              <a:buFont typeface="+mj-lt"/>
              <a:buAutoNum type="alphaLcPeriod"/>
            </a:pPr>
            <a:r>
              <a:rPr lang="en-US" dirty="0" smtClean="0"/>
              <a:t>File name</a:t>
            </a:r>
          </a:p>
          <a:p>
            <a:pPr lvl="1">
              <a:buFont typeface="+mj-lt"/>
              <a:buAutoNum type="alphaLcPeriod"/>
            </a:pPr>
            <a:r>
              <a:rPr lang="en-US" b="1" dirty="0" smtClean="0"/>
              <a:t>Refnum out</a:t>
            </a:r>
          </a:p>
          <a:p>
            <a:pPr lvl="1">
              <a:buFont typeface="+mj-lt"/>
              <a:buAutoNum type="alphaLcPeriod"/>
            </a:pPr>
            <a:r>
              <a:rPr lang="en-US" dirty="0" smtClean="0"/>
              <a:t>Task out</a:t>
            </a:r>
          </a:p>
          <a:p>
            <a:pPr lvl="1"/>
            <a:endParaRPr lang="en-US" dirty="0" smtClean="0"/>
          </a:p>
        </p:txBody>
      </p:sp>
      <p:sp>
        <p:nvSpPr>
          <p:cNvPr id="8" name="Text Placeholder 7"/>
          <p:cNvSpPr>
            <a:spLocks noGrp="1"/>
          </p:cNvSpPr>
          <p:nvPr>
            <p:ph type="body" sz="quarter" idx="13"/>
          </p:nvPr>
        </p:nvSpPr>
        <p:spPr/>
        <p:txBody>
          <a:bodyPr/>
          <a:lstStyle/>
          <a:p>
            <a:r>
              <a:rPr lang="en-US" dirty="0" smtClean="0"/>
              <a:t>Lesson Review</a:t>
            </a:r>
          </a:p>
          <a:p>
            <a:endParaRPr lang="en-US" dirty="0"/>
          </a:p>
        </p:txBody>
      </p:sp>
      <p:sp>
        <p:nvSpPr>
          <p:cNvPr id="5" name="Slide Number Placeholder 4"/>
          <p:cNvSpPr>
            <a:spLocks noGrp="1"/>
          </p:cNvSpPr>
          <p:nvPr>
            <p:ph type="sldNum" sz="quarter" idx="14"/>
          </p:nvPr>
        </p:nvSpPr>
        <p:spPr/>
        <p:txBody>
          <a:bodyPr/>
          <a:lstStyle/>
          <a:p>
            <a:pPr algn="ctr"/>
            <a:fld id="{F7BDED22-11C7-456A-B829-4ED810F305A6}" type="slidenum">
              <a:rPr lang="en-US" smtClean="0"/>
              <a:pPr algn="ctr"/>
              <a:t>49</a:t>
            </a:fld>
            <a:endParaRPr lang="en-US" dirty="0"/>
          </a:p>
        </p:txBody>
      </p:sp>
    </p:spTree>
    <p:extLst>
      <p:ext uri="{BB962C8B-B14F-4D97-AF65-F5344CB8AC3E}">
        <p14:creationId xmlns:p14="http://schemas.microsoft.com/office/powerpoint/2010/main" val="1503044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0"/>
          </p:nvPr>
        </p:nvSpPr>
        <p:spPr/>
        <p:txBody>
          <a:bodyPr/>
          <a:lstStyle/>
          <a:p>
            <a:r>
              <a:rPr lang="en-US" dirty="0" smtClean="0"/>
              <a:t>Lesson 8 </a:t>
            </a:r>
          </a:p>
          <a:p>
            <a:r>
              <a:rPr lang="en-US" sz="2800" dirty="0" smtClean="0"/>
              <a:t>Acquiring Measurements from Hardware</a:t>
            </a:r>
          </a:p>
          <a:p>
            <a:endParaRPr lang="en-US" dirty="0" smtClean="0"/>
          </a:p>
          <a:p>
            <a:endParaRPr lang="en-US" dirty="0" smtClean="0"/>
          </a:p>
        </p:txBody>
      </p:sp>
      <p:sp>
        <p:nvSpPr>
          <p:cNvPr id="8" name="Text Placeholder 7"/>
          <p:cNvSpPr>
            <a:spLocks noGrp="1"/>
          </p:cNvSpPr>
          <p:nvPr>
            <p:ph type="body" idx="14"/>
          </p:nvPr>
        </p:nvSpPr>
        <p:spPr/>
        <p:txBody>
          <a:bodyPr/>
          <a:lstStyle/>
          <a:p>
            <a:pPr lvl="0"/>
            <a:r>
              <a:rPr lang="en-US" dirty="0" smtClean="0"/>
              <a:t>Understand how </a:t>
            </a:r>
            <a:r>
              <a:rPr lang="en-US" dirty="0" err="1" smtClean="0"/>
              <a:t>LabVIEW</a:t>
            </a:r>
            <a:r>
              <a:rPr lang="en-US" dirty="0" smtClean="0"/>
              <a:t> connects to hardware to get real-world measurements.</a:t>
            </a:r>
          </a:p>
        </p:txBody>
      </p:sp>
      <p:sp>
        <p:nvSpPr>
          <p:cNvPr id="9" name="Text Placeholder 8"/>
          <p:cNvSpPr>
            <a:spLocks noGrp="1"/>
          </p:cNvSpPr>
          <p:nvPr>
            <p:ph type="body" sz="quarter" idx="19"/>
          </p:nvPr>
        </p:nvSpPr>
        <p:spPr/>
        <p:txBody>
          <a:bodyPr/>
          <a:lstStyle/>
          <a:p>
            <a:r>
              <a:rPr lang="en-US" dirty="0" smtClean="0"/>
              <a:t>Measurement Fundamentals with NI DAQ Hardware</a:t>
            </a:r>
          </a:p>
          <a:p>
            <a:r>
              <a:rPr lang="en-US" dirty="0" smtClean="0"/>
              <a:t>Automating Non-NI Instruments</a:t>
            </a:r>
          </a:p>
          <a:p>
            <a:endParaRPr lang="en-US" dirty="0"/>
          </a:p>
        </p:txBody>
      </p:sp>
      <p:sp>
        <p:nvSpPr>
          <p:cNvPr id="5" name="Slide Number Placeholder 4"/>
          <p:cNvSpPr>
            <a:spLocks noGrp="1"/>
          </p:cNvSpPr>
          <p:nvPr>
            <p:ph type="sldNum" sz="quarter" idx="15"/>
          </p:nvPr>
        </p:nvSpPr>
        <p:spPr/>
        <p:txBody>
          <a:bodyPr/>
          <a:lstStyle/>
          <a:p>
            <a:fld id="{F7BDED22-11C7-456A-B829-4ED810F305A6}" type="slidenum">
              <a:rPr lang="en-US" smtClean="0"/>
              <a:pPr/>
              <a:t>5</a:t>
            </a:fld>
            <a:endParaRPr lang="en-US" dirty="0"/>
          </a:p>
        </p:txBody>
      </p:sp>
    </p:spTree>
    <p:extLst>
      <p:ext uri="{BB962C8B-B14F-4D97-AF65-F5344CB8AC3E}">
        <p14:creationId xmlns:p14="http://schemas.microsoft.com/office/powerpoint/2010/main" val="4163775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fontScale="92500" lnSpcReduction="20000"/>
          </a:bodyPr>
          <a:lstStyle/>
          <a:p>
            <a:pPr marL="514350" indent="-514350">
              <a:buFont typeface="+mj-lt"/>
              <a:buAutoNum type="arabicPeriod" startAt="2"/>
            </a:pPr>
            <a:r>
              <a:rPr lang="en-US" dirty="0" smtClean="0"/>
              <a:t>Which file format is best in an application that requires high-speed streaming?</a:t>
            </a:r>
          </a:p>
        </p:txBody>
      </p:sp>
      <p:sp>
        <p:nvSpPr>
          <p:cNvPr id="27651" name="Rectangle 3"/>
          <p:cNvSpPr>
            <a:spLocks noGrp="1" noChangeArrowheads="1"/>
          </p:cNvSpPr>
          <p:nvPr>
            <p:ph sz="quarter" idx="15"/>
          </p:nvPr>
        </p:nvSpPr>
        <p:spPr/>
        <p:txBody>
          <a:bodyPr/>
          <a:lstStyle/>
          <a:p>
            <a:pPr lvl="1">
              <a:buFont typeface="+mj-lt"/>
              <a:buAutoNum type="alphaLcPeriod"/>
            </a:pPr>
            <a:r>
              <a:rPr lang="en-US" dirty="0" smtClean="0"/>
              <a:t>ASCII</a:t>
            </a:r>
          </a:p>
          <a:p>
            <a:pPr lvl="1">
              <a:buFont typeface="+mj-lt"/>
              <a:buAutoNum type="alphaLcPeriod"/>
            </a:pPr>
            <a:r>
              <a:rPr lang="en-US" dirty="0" smtClean="0"/>
              <a:t>Binary</a:t>
            </a:r>
          </a:p>
          <a:p>
            <a:pPr lvl="1">
              <a:buFont typeface="+mj-lt"/>
              <a:buAutoNum type="alphaLcPeriod"/>
            </a:pPr>
            <a:r>
              <a:rPr lang="en-US" dirty="0" smtClean="0"/>
              <a:t>TDMS</a:t>
            </a:r>
          </a:p>
          <a:p>
            <a:pPr lvl="1">
              <a:buFont typeface="+mj-lt"/>
              <a:buAutoNum type="alphaLcPeriod"/>
            </a:pPr>
            <a:r>
              <a:rPr lang="en-US" dirty="0" smtClean="0"/>
              <a:t>LVM</a:t>
            </a:r>
          </a:p>
          <a:p>
            <a:pPr lvl="1"/>
            <a:endParaRPr lang="en-US" dirty="0" smtClean="0"/>
          </a:p>
        </p:txBody>
      </p:sp>
      <p:sp>
        <p:nvSpPr>
          <p:cNvPr id="8" name="Text Placeholder 7"/>
          <p:cNvSpPr>
            <a:spLocks noGrp="1"/>
          </p:cNvSpPr>
          <p:nvPr>
            <p:ph type="body" sz="quarter" idx="13"/>
          </p:nvPr>
        </p:nvSpPr>
        <p:spPr/>
        <p:txBody>
          <a:bodyPr/>
          <a:lstStyle/>
          <a:p>
            <a:r>
              <a:rPr lang="en-US" dirty="0" smtClean="0"/>
              <a:t>Lesson Review</a:t>
            </a:r>
          </a:p>
          <a:p>
            <a:endParaRPr lang="en-US" dirty="0"/>
          </a:p>
        </p:txBody>
      </p:sp>
      <p:sp>
        <p:nvSpPr>
          <p:cNvPr id="9" name="Slide Number Placeholder 8"/>
          <p:cNvSpPr>
            <a:spLocks noGrp="1"/>
          </p:cNvSpPr>
          <p:nvPr>
            <p:ph type="sldNum" sz="quarter" idx="14"/>
          </p:nvPr>
        </p:nvSpPr>
        <p:spPr/>
        <p:txBody>
          <a:bodyPr/>
          <a:lstStyle/>
          <a:p>
            <a:pPr algn="ctr"/>
            <a:fld id="{F7BDED22-11C7-456A-B829-4ED810F305A6}" type="slidenum">
              <a:rPr lang="en-US" smtClean="0"/>
              <a:pPr algn="ctr"/>
              <a:t>50</a:t>
            </a:fld>
            <a:endParaRPr lang="en-US" dirty="0"/>
          </a:p>
        </p:txBody>
      </p:sp>
    </p:spTree>
    <p:extLst>
      <p:ext uri="{BB962C8B-B14F-4D97-AF65-F5344CB8AC3E}">
        <p14:creationId xmlns:p14="http://schemas.microsoft.com/office/powerpoint/2010/main" val="13665015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fontScale="92500" lnSpcReduction="20000"/>
          </a:bodyPr>
          <a:lstStyle/>
          <a:p>
            <a:pPr marL="514350" indent="-514350">
              <a:buFont typeface="+mj-lt"/>
              <a:buAutoNum type="arabicPeriod" startAt="2"/>
            </a:pPr>
            <a:r>
              <a:rPr lang="en-US" dirty="0" smtClean="0"/>
              <a:t>Which file format is best in an application that requires high-speed streaming?</a:t>
            </a:r>
          </a:p>
        </p:txBody>
      </p:sp>
      <p:sp>
        <p:nvSpPr>
          <p:cNvPr id="27651" name="Rectangle 3"/>
          <p:cNvSpPr>
            <a:spLocks noGrp="1" noChangeArrowheads="1"/>
          </p:cNvSpPr>
          <p:nvPr>
            <p:ph sz="quarter" idx="15"/>
          </p:nvPr>
        </p:nvSpPr>
        <p:spPr/>
        <p:txBody>
          <a:bodyPr/>
          <a:lstStyle/>
          <a:p>
            <a:pPr lvl="1">
              <a:buFont typeface="+mj-lt"/>
              <a:buAutoNum type="alphaLcPeriod"/>
            </a:pPr>
            <a:r>
              <a:rPr lang="en-US" dirty="0" smtClean="0"/>
              <a:t>ASCII</a:t>
            </a:r>
          </a:p>
          <a:p>
            <a:pPr lvl="1">
              <a:buFont typeface="+mj-lt"/>
              <a:buAutoNum type="alphaLcPeriod"/>
            </a:pPr>
            <a:r>
              <a:rPr lang="en-US" dirty="0" smtClean="0"/>
              <a:t>Binary</a:t>
            </a:r>
          </a:p>
          <a:p>
            <a:pPr lvl="1">
              <a:buFont typeface="+mj-lt"/>
              <a:buAutoNum type="alphaLcPeriod"/>
            </a:pPr>
            <a:r>
              <a:rPr lang="en-US" b="1" dirty="0" smtClean="0"/>
              <a:t>TDMS</a:t>
            </a:r>
          </a:p>
          <a:p>
            <a:pPr lvl="1">
              <a:buFont typeface="+mj-lt"/>
              <a:buAutoNum type="alphaLcPeriod"/>
            </a:pPr>
            <a:r>
              <a:rPr lang="en-US" dirty="0" smtClean="0"/>
              <a:t>LVM</a:t>
            </a:r>
          </a:p>
          <a:p>
            <a:pPr lvl="1"/>
            <a:endParaRPr lang="en-US" dirty="0" smtClean="0"/>
          </a:p>
        </p:txBody>
      </p:sp>
      <p:sp>
        <p:nvSpPr>
          <p:cNvPr id="8" name="Text Placeholder 7"/>
          <p:cNvSpPr>
            <a:spLocks noGrp="1"/>
          </p:cNvSpPr>
          <p:nvPr>
            <p:ph type="body" sz="quarter" idx="13"/>
          </p:nvPr>
        </p:nvSpPr>
        <p:spPr/>
        <p:txBody>
          <a:bodyPr/>
          <a:lstStyle/>
          <a:p>
            <a:r>
              <a:rPr lang="en-US" smtClean="0"/>
              <a:t>Lesson Review</a:t>
            </a:r>
          </a:p>
        </p:txBody>
      </p:sp>
      <p:sp>
        <p:nvSpPr>
          <p:cNvPr id="5" name="Slide Number Placeholder 4"/>
          <p:cNvSpPr>
            <a:spLocks noGrp="1"/>
          </p:cNvSpPr>
          <p:nvPr>
            <p:ph type="sldNum" sz="quarter" idx="14"/>
          </p:nvPr>
        </p:nvSpPr>
        <p:spPr/>
        <p:txBody>
          <a:bodyPr/>
          <a:lstStyle/>
          <a:p>
            <a:pPr algn="ctr"/>
            <a:fld id="{F7BDED22-11C7-456A-B829-4ED810F305A6}" type="slidenum">
              <a:rPr lang="en-US" smtClean="0"/>
              <a:pPr algn="ctr"/>
              <a:t>51</a:t>
            </a:fld>
            <a:endParaRPr lang="en-US" dirty="0"/>
          </a:p>
        </p:txBody>
      </p:sp>
    </p:spTree>
    <p:extLst>
      <p:ext uri="{BB962C8B-B14F-4D97-AF65-F5344CB8AC3E}">
        <p14:creationId xmlns:p14="http://schemas.microsoft.com/office/powerpoint/2010/main" val="38212367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4"/>
          </p:nvPr>
        </p:nvSpPr>
        <p:spPr/>
        <p:txBody>
          <a:bodyPr/>
          <a:lstStyle/>
          <a:p>
            <a:r>
              <a:rPr lang="en-US" sz="1600" dirty="0" smtClean="0"/>
              <a:t>Recognize the benefits of sequential and  state-based algorithms and apply techniques in LabVIEW to enforce sequential or state execution.</a:t>
            </a:r>
          </a:p>
          <a:p>
            <a:endParaRPr lang="en-US" dirty="0"/>
          </a:p>
        </p:txBody>
      </p:sp>
      <p:sp>
        <p:nvSpPr>
          <p:cNvPr id="4" name="Slide Number Placeholder 3"/>
          <p:cNvSpPr>
            <a:spLocks noGrp="1"/>
          </p:cNvSpPr>
          <p:nvPr>
            <p:ph type="sldNum" sz="quarter" idx="15"/>
          </p:nvPr>
        </p:nvSpPr>
        <p:spPr/>
        <p:txBody>
          <a:bodyPr/>
          <a:lstStyle/>
          <a:p>
            <a:fld id="{F7BDED22-11C7-456A-B829-4ED810F305A6}" type="slidenum">
              <a:rPr lang="en-US" smtClean="0"/>
              <a:pPr/>
              <a:t>52</a:t>
            </a:fld>
            <a:endParaRPr lang="en-US" dirty="0"/>
          </a:p>
        </p:txBody>
      </p:sp>
      <p:sp>
        <p:nvSpPr>
          <p:cNvPr id="5" name="Text Placeholder 4"/>
          <p:cNvSpPr>
            <a:spLocks noGrp="1"/>
          </p:cNvSpPr>
          <p:nvPr>
            <p:ph type="body" sz="quarter" idx="19"/>
          </p:nvPr>
        </p:nvSpPr>
        <p:spPr/>
        <p:txBody>
          <a:bodyPr/>
          <a:lstStyle/>
          <a:p>
            <a:r>
              <a:rPr lang="en-US" dirty="0" smtClean="0"/>
              <a:t>Using Sequential Programming</a:t>
            </a:r>
          </a:p>
          <a:p>
            <a:r>
              <a:rPr lang="en-US" dirty="0" smtClean="0"/>
              <a:t>Using State Programming</a:t>
            </a:r>
          </a:p>
          <a:p>
            <a:r>
              <a:rPr lang="en-US" dirty="0" smtClean="0"/>
              <a:t>State Machines</a:t>
            </a:r>
          </a:p>
          <a:p>
            <a:endParaRPr lang="en-US" dirty="0"/>
          </a:p>
        </p:txBody>
      </p:sp>
      <p:sp>
        <p:nvSpPr>
          <p:cNvPr id="2" name="Text Placeholder 1"/>
          <p:cNvSpPr>
            <a:spLocks noGrp="1"/>
          </p:cNvSpPr>
          <p:nvPr>
            <p:ph type="body" idx="10"/>
          </p:nvPr>
        </p:nvSpPr>
        <p:spPr/>
        <p:txBody>
          <a:bodyPr/>
          <a:lstStyle/>
          <a:p>
            <a:r>
              <a:rPr lang="en-US" sz="3200" dirty="0" smtClean="0"/>
              <a:t>Lesson 10</a:t>
            </a:r>
          </a:p>
        </p:txBody>
      </p:sp>
      <p:sp>
        <p:nvSpPr>
          <p:cNvPr id="6" name="Text Placeholder 5"/>
          <p:cNvSpPr>
            <a:spLocks noGrp="1"/>
          </p:cNvSpPr>
          <p:nvPr>
            <p:ph type="body" idx="20"/>
          </p:nvPr>
        </p:nvSpPr>
        <p:spPr/>
        <p:txBody>
          <a:bodyPr/>
          <a:lstStyle/>
          <a:p>
            <a:r>
              <a:rPr lang="en-US" sz="2800" dirty="0" smtClean="0"/>
              <a:t>Using Sequential and State </a:t>
            </a:r>
            <a:r>
              <a:rPr lang="en-US" sz="2800" smtClean="0"/>
              <a:t>Machine Programming</a:t>
            </a:r>
            <a:endParaRPr lang="en-US" sz="2800" dirty="0"/>
          </a:p>
        </p:txBody>
      </p:sp>
    </p:spTree>
    <p:extLst>
      <p:ext uri="{BB962C8B-B14F-4D97-AF65-F5344CB8AC3E}">
        <p14:creationId xmlns:p14="http://schemas.microsoft.com/office/powerpoint/2010/main" val="1370092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smtClean="0"/>
              <a:t>A. Using Sequential Programming</a:t>
            </a:r>
            <a:endParaRPr lang="en-US" dirty="0"/>
          </a:p>
        </p:txBody>
      </p:sp>
      <p:sp>
        <p:nvSpPr>
          <p:cNvPr id="3" name="Text Placeholder 2"/>
          <p:cNvSpPr>
            <a:spLocks noGrp="1"/>
          </p:cNvSpPr>
          <p:nvPr>
            <p:ph type="body" idx="12"/>
          </p:nvPr>
        </p:nvSpPr>
        <p:spPr/>
        <p:txBody>
          <a:bodyPr/>
          <a:lstStyle/>
          <a:p>
            <a:r>
              <a:rPr lang="en-US" dirty="0" smtClean="0"/>
              <a:t>Use dataflow to ensure sequential execution of nodes.</a:t>
            </a:r>
            <a:endParaRPr lang="en-US" dirty="0"/>
          </a:p>
        </p:txBody>
      </p:sp>
      <p:sp>
        <p:nvSpPr>
          <p:cNvPr id="4" name="Text Placeholder 3"/>
          <p:cNvSpPr>
            <a:spLocks noGrp="1"/>
          </p:cNvSpPr>
          <p:nvPr>
            <p:ph type="body" sz="quarter" idx="15"/>
          </p:nvPr>
        </p:nvSpPr>
        <p:spPr/>
        <p:txBody>
          <a:bodyPr>
            <a:normAutofit lnSpcReduction="10000"/>
          </a:bodyPr>
          <a:lstStyle/>
          <a:p>
            <a:r>
              <a:rPr lang="en-US" dirty="0" smtClean="0"/>
              <a:t>Why Use Sequential Programming?</a:t>
            </a:r>
          </a:p>
          <a:p>
            <a:r>
              <a:rPr lang="en-US" dirty="0" smtClean="0"/>
              <a:t>Flow-Through Parameters</a:t>
            </a:r>
          </a:p>
          <a:p>
            <a:r>
              <a:rPr lang="en-US" dirty="0" smtClean="0"/>
              <a:t>Sequence Structures</a:t>
            </a:r>
          </a:p>
          <a:p>
            <a:r>
              <a:rPr lang="en-US" dirty="0" smtClean="0"/>
              <a:t>Error Case Structures</a:t>
            </a:r>
          </a:p>
          <a:p>
            <a:endParaRPr lang="en-US" dirty="0"/>
          </a:p>
        </p:txBody>
      </p:sp>
      <p:sp>
        <p:nvSpPr>
          <p:cNvPr id="5" name="Slide Number Placeholder 4"/>
          <p:cNvSpPr>
            <a:spLocks noGrp="1"/>
          </p:cNvSpPr>
          <p:nvPr>
            <p:ph type="sldNum" sz="quarter" idx="17"/>
          </p:nvPr>
        </p:nvSpPr>
        <p:spPr/>
        <p:txBody>
          <a:bodyPr/>
          <a:lstStyle/>
          <a:p>
            <a:pPr algn="ctr"/>
            <a:fld id="{F7BDED22-11C7-456A-B829-4ED810F305A6}" type="slidenum">
              <a:rPr lang="en-US" smtClean="0"/>
              <a:pPr algn="ctr"/>
              <a:t>53</a:t>
            </a:fld>
            <a:endParaRPr lang="en-US" dirty="0"/>
          </a:p>
        </p:txBody>
      </p:sp>
    </p:spTree>
    <p:extLst>
      <p:ext uri="{BB962C8B-B14F-4D97-AF65-F5344CB8AC3E}">
        <p14:creationId xmlns:p14="http://schemas.microsoft.com/office/powerpoint/2010/main" val="11032241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Use Sequential Programming? </a:t>
            </a:r>
            <a:endParaRPr lang="en-US" dirty="0"/>
          </a:p>
        </p:txBody>
      </p:sp>
      <p:sp>
        <p:nvSpPr>
          <p:cNvPr id="4" name="Text Placeholder 3"/>
          <p:cNvSpPr>
            <a:spLocks noGrp="1"/>
          </p:cNvSpPr>
          <p:nvPr>
            <p:ph type="body" sz="quarter" idx="13"/>
          </p:nvPr>
        </p:nvSpPr>
        <p:spPr/>
        <p:txBody>
          <a:bodyPr/>
          <a:lstStyle/>
          <a:p>
            <a:r>
              <a:rPr lang="en-US" dirty="0" smtClean="0"/>
              <a:t>A. Using Sequential Programming</a:t>
            </a:r>
            <a:endParaRPr lang="en-US" dirty="0"/>
          </a:p>
        </p:txBody>
      </p:sp>
      <p:sp>
        <p:nvSpPr>
          <p:cNvPr id="5" name="Slide Number Placeholder 4"/>
          <p:cNvSpPr>
            <a:spLocks noGrp="1"/>
          </p:cNvSpPr>
          <p:nvPr>
            <p:ph type="sldNum" sz="quarter" idx="14"/>
          </p:nvPr>
        </p:nvSpPr>
        <p:spPr/>
        <p:txBody>
          <a:bodyPr/>
          <a:lstStyle/>
          <a:p>
            <a:pPr algn="ctr"/>
            <a:fld id="{F7BDED22-11C7-456A-B829-4ED810F305A6}" type="slidenum">
              <a:rPr lang="en-US" smtClean="0"/>
              <a:pPr algn="ctr"/>
              <a:t>54</a:t>
            </a:fld>
            <a:endParaRPr lang="en-US" dirty="0"/>
          </a:p>
        </p:txBody>
      </p:sp>
      <p:pic>
        <p:nvPicPr>
          <p:cNvPr id="6" name="Picture 5" descr="sequence w no order.bmp"/>
          <p:cNvPicPr>
            <a:picLocks noChangeAspect="1"/>
          </p:cNvPicPr>
          <p:nvPr/>
        </p:nvPicPr>
        <p:blipFill>
          <a:blip r:embed="rId2" cstate="print"/>
          <a:stretch>
            <a:fillRect/>
          </a:stretch>
        </p:blipFill>
        <p:spPr>
          <a:xfrm>
            <a:off x="457200" y="1581150"/>
            <a:ext cx="8066228" cy="2589954"/>
          </a:xfrm>
          <a:prstGeom prst="rect">
            <a:avLst/>
          </a:prstGeom>
        </p:spPr>
      </p:pic>
    </p:spTree>
    <p:extLst>
      <p:ext uri="{BB962C8B-B14F-4D97-AF65-F5344CB8AC3E}">
        <p14:creationId xmlns:p14="http://schemas.microsoft.com/office/powerpoint/2010/main" val="1960666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Flow-Through Parameters</a:t>
            </a:r>
          </a:p>
          <a:p>
            <a:endParaRPr lang="en-US" dirty="0"/>
          </a:p>
        </p:txBody>
      </p:sp>
      <p:sp>
        <p:nvSpPr>
          <p:cNvPr id="16" name="Text Placeholder 15"/>
          <p:cNvSpPr>
            <a:spLocks noGrp="1"/>
          </p:cNvSpPr>
          <p:nvPr>
            <p:ph type="body" sz="quarter" idx="13"/>
          </p:nvPr>
        </p:nvSpPr>
        <p:spPr/>
        <p:txBody>
          <a:bodyPr/>
          <a:lstStyle/>
          <a:p>
            <a:r>
              <a:rPr lang="en-US" dirty="0" smtClean="0"/>
              <a:t>A. Using Sequential Programming</a:t>
            </a:r>
            <a:endParaRPr lang="en-US" dirty="0"/>
          </a:p>
        </p:txBody>
      </p:sp>
      <p:sp>
        <p:nvSpPr>
          <p:cNvPr id="7" name="Slide Number Placeholder 6"/>
          <p:cNvSpPr>
            <a:spLocks noGrp="1"/>
          </p:cNvSpPr>
          <p:nvPr>
            <p:ph type="sldNum" sz="quarter" idx="14"/>
          </p:nvPr>
        </p:nvSpPr>
        <p:spPr/>
        <p:txBody>
          <a:bodyPr/>
          <a:lstStyle/>
          <a:p>
            <a:pPr algn="ctr"/>
            <a:fld id="{F7BDED22-11C7-456A-B829-4ED810F305A6}" type="slidenum">
              <a:rPr lang="en-US" smtClean="0"/>
              <a:pPr algn="ctr"/>
              <a:t>55</a:t>
            </a:fld>
            <a:endParaRPr lang="en-US" dirty="0"/>
          </a:p>
        </p:txBody>
      </p:sp>
      <p:pic>
        <p:nvPicPr>
          <p:cNvPr id="6" name="Picture 5" descr="sequence error cl.bmp"/>
          <p:cNvPicPr>
            <a:picLocks noChangeAspect="1"/>
          </p:cNvPicPr>
          <p:nvPr/>
        </p:nvPicPr>
        <p:blipFill>
          <a:blip r:embed="rId2" cstate="print"/>
          <a:stretch>
            <a:fillRect/>
          </a:stretch>
        </p:blipFill>
        <p:spPr>
          <a:xfrm>
            <a:off x="457200" y="1581150"/>
            <a:ext cx="8066228" cy="2641498"/>
          </a:xfrm>
          <a:prstGeom prst="rect">
            <a:avLst/>
          </a:prstGeom>
        </p:spPr>
      </p:pic>
    </p:spTree>
    <p:extLst>
      <p:ext uri="{BB962C8B-B14F-4D97-AF65-F5344CB8AC3E}">
        <p14:creationId xmlns:p14="http://schemas.microsoft.com/office/powerpoint/2010/main" val="1173298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Sequence Structures</a:t>
            </a:r>
            <a:endParaRPr lang="en-US" dirty="0"/>
          </a:p>
        </p:txBody>
      </p:sp>
      <p:sp>
        <p:nvSpPr>
          <p:cNvPr id="8" name="Slide Number Placeholder 7"/>
          <p:cNvSpPr>
            <a:spLocks noGrp="1"/>
          </p:cNvSpPr>
          <p:nvPr>
            <p:ph type="sldNum" sz="quarter" idx="14"/>
          </p:nvPr>
        </p:nvSpPr>
        <p:spPr/>
        <p:txBody>
          <a:bodyPr/>
          <a:lstStyle/>
          <a:p>
            <a:pPr algn="ctr"/>
            <a:fld id="{F7BDED22-11C7-456A-B829-4ED810F305A6}" type="slidenum">
              <a:rPr lang="en-US" smtClean="0"/>
              <a:pPr algn="ctr"/>
              <a:t>56</a:t>
            </a:fld>
            <a:endParaRPr lang="en-US" dirty="0"/>
          </a:p>
        </p:txBody>
      </p:sp>
      <p:sp>
        <p:nvSpPr>
          <p:cNvPr id="21507" name="Rectangle 3"/>
          <p:cNvSpPr>
            <a:spLocks noGrp="1" noChangeArrowheads="1"/>
          </p:cNvSpPr>
          <p:nvPr>
            <p:ph sz="quarter" idx="15"/>
          </p:nvPr>
        </p:nvSpPr>
        <p:spPr/>
        <p:txBody>
          <a:bodyPr/>
          <a:lstStyle/>
          <a:p>
            <a:pPr marL="0" indent="0">
              <a:buNone/>
            </a:pPr>
            <a:r>
              <a:rPr lang="en-US" dirty="0" smtClean="0"/>
              <a:t>Sequence structures are a structure with frames, where each frame executes in order.</a:t>
            </a:r>
          </a:p>
        </p:txBody>
      </p:sp>
      <p:sp>
        <p:nvSpPr>
          <p:cNvPr id="7" name="Text Placeholder 6"/>
          <p:cNvSpPr>
            <a:spLocks noGrp="1"/>
          </p:cNvSpPr>
          <p:nvPr>
            <p:ph type="body" sz="quarter" idx="13"/>
          </p:nvPr>
        </p:nvSpPr>
        <p:spPr/>
        <p:txBody>
          <a:bodyPr/>
          <a:lstStyle/>
          <a:p>
            <a:r>
              <a:rPr lang="en-US" dirty="0" smtClean="0"/>
              <a:t>A. Using Sequential Programming</a:t>
            </a:r>
            <a:endParaRPr lang="en-US" dirty="0"/>
          </a:p>
        </p:txBody>
      </p:sp>
      <p:pic>
        <p:nvPicPr>
          <p:cNvPr id="5" name="Picture 4" descr="sequence w seq.bmp"/>
          <p:cNvPicPr>
            <a:picLocks noChangeAspect="1"/>
          </p:cNvPicPr>
          <p:nvPr/>
        </p:nvPicPr>
        <p:blipFill>
          <a:blip r:embed="rId3" cstate="print"/>
          <a:stretch>
            <a:fillRect/>
          </a:stretch>
        </p:blipFill>
        <p:spPr>
          <a:xfrm>
            <a:off x="1066800" y="2266950"/>
            <a:ext cx="6668168" cy="2113612"/>
          </a:xfrm>
          <a:prstGeom prst="rect">
            <a:avLst/>
          </a:prstGeom>
        </p:spPr>
      </p:pic>
    </p:spTree>
    <p:extLst>
      <p:ext uri="{BB962C8B-B14F-4D97-AF65-F5344CB8AC3E}">
        <p14:creationId xmlns:p14="http://schemas.microsoft.com/office/powerpoint/2010/main" val="40983987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Avoid Overuse of Sequence Structures</a:t>
            </a:r>
            <a:endParaRPr lang="en-US" dirty="0"/>
          </a:p>
        </p:txBody>
      </p:sp>
      <p:sp>
        <p:nvSpPr>
          <p:cNvPr id="8" name="Slide Number Placeholder 7"/>
          <p:cNvSpPr>
            <a:spLocks noGrp="1"/>
          </p:cNvSpPr>
          <p:nvPr>
            <p:ph type="sldNum" sz="quarter" idx="14"/>
          </p:nvPr>
        </p:nvSpPr>
        <p:spPr/>
        <p:txBody>
          <a:bodyPr/>
          <a:lstStyle/>
          <a:p>
            <a:pPr algn="ctr"/>
            <a:fld id="{F7BDED22-11C7-456A-B829-4ED810F305A6}" type="slidenum">
              <a:rPr lang="en-US" smtClean="0"/>
              <a:pPr algn="ctr"/>
              <a:t>57</a:t>
            </a:fld>
            <a:endParaRPr lang="en-US" dirty="0"/>
          </a:p>
        </p:txBody>
      </p:sp>
      <p:sp>
        <p:nvSpPr>
          <p:cNvPr id="22531" name="Rectangle 4"/>
          <p:cNvSpPr>
            <a:spLocks noGrp="1" noChangeArrowheads="1"/>
          </p:cNvSpPr>
          <p:nvPr>
            <p:ph sz="quarter" idx="15"/>
          </p:nvPr>
        </p:nvSpPr>
        <p:spPr/>
        <p:txBody>
          <a:bodyPr/>
          <a:lstStyle/>
          <a:p>
            <a:pPr marL="0" indent="0">
              <a:buNone/>
            </a:pPr>
            <a:r>
              <a:rPr lang="en-US" dirty="0" smtClean="0"/>
              <a:t>Cannot stop the execution in the middle of a sequence.</a:t>
            </a:r>
          </a:p>
        </p:txBody>
      </p:sp>
      <p:sp>
        <p:nvSpPr>
          <p:cNvPr id="7" name="Text Placeholder 6"/>
          <p:cNvSpPr>
            <a:spLocks noGrp="1"/>
          </p:cNvSpPr>
          <p:nvPr>
            <p:ph type="body" sz="quarter" idx="13"/>
          </p:nvPr>
        </p:nvSpPr>
        <p:spPr/>
        <p:txBody>
          <a:bodyPr/>
          <a:lstStyle/>
          <a:p>
            <a:r>
              <a:rPr lang="en-US" dirty="0" smtClean="0"/>
              <a:t>A. Using Sequential Programming</a:t>
            </a:r>
            <a:endParaRPr lang="en-US" dirty="0"/>
          </a:p>
        </p:txBody>
      </p:sp>
      <p:pic>
        <p:nvPicPr>
          <p:cNvPr id="5" name="Picture 4" descr="sequence error seq.bmp"/>
          <p:cNvPicPr>
            <a:picLocks noChangeAspect="1"/>
          </p:cNvPicPr>
          <p:nvPr/>
        </p:nvPicPr>
        <p:blipFill>
          <a:blip r:embed="rId3" cstate="print"/>
          <a:stretch>
            <a:fillRect/>
          </a:stretch>
        </p:blipFill>
        <p:spPr>
          <a:xfrm>
            <a:off x="1295400" y="2114550"/>
            <a:ext cx="6088327" cy="1973329"/>
          </a:xfrm>
          <a:prstGeom prst="rect">
            <a:avLst/>
          </a:prstGeom>
        </p:spPr>
      </p:pic>
    </p:spTree>
    <p:extLst>
      <p:ext uri="{BB962C8B-B14F-4D97-AF65-F5344CB8AC3E}">
        <p14:creationId xmlns:p14="http://schemas.microsoft.com/office/powerpoint/2010/main" val="41737933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Error Case Structures</a:t>
            </a:r>
            <a:endParaRPr lang="en-US" dirty="0"/>
          </a:p>
        </p:txBody>
      </p:sp>
      <p:sp>
        <p:nvSpPr>
          <p:cNvPr id="6" name="Text Placeholder 5"/>
          <p:cNvSpPr>
            <a:spLocks noGrp="1"/>
          </p:cNvSpPr>
          <p:nvPr>
            <p:ph type="body" sz="quarter" idx="13"/>
          </p:nvPr>
        </p:nvSpPr>
        <p:spPr/>
        <p:txBody>
          <a:bodyPr/>
          <a:lstStyle/>
          <a:p>
            <a:r>
              <a:rPr lang="en-US" dirty="0" smtClean="0"/>
              <a:t>A. Using Sequential Programming</a:t>
            </a:r>
            <a:endParaRPr lang="en-US" dirty="0"/>
          </a:p>
        </p:txBody>
      </p:sp>
      <p:sp>
        <p:nvSpPr>
          <p:cNvPr id="7" name="Slide Number Placeholder 6"/>
          <p:cNvSpPr>
            <a:spLocks noGrp="1"/>
          </p:cNvSpPr>
          <p:nvPr>
            <p:ph type="sldNum" sz="quarter" idx="14"/>
          </p:nvPr>
        </p:nvSpPr>
        <p:spPr/>
        <p:txBody>
          <a:bodyPr/>
          <a:lstStyle/>
          <a:p>
            <a:pPr algn="ctr"/>
            <a:fld id="{F7BDED22-11C7-456A-B829-4ED810F305A6}" type="slidenum">
              <a:rPr lang="en-US" smtClean="0"/>
              <a:pPr algn="ctr"/>
              <a:t>58</a:t>
            </a:fld>
            <a:endParaRPr lang="en-US" dirty="0"/>
          </a:p>
        </p:txBody>
      </p:sp>
      <p:pic>
        <p:nvPicPr>
          <p:cNvPr id="1026" name="Picture 2" descr="sequence error case.bmp"/>
          <p:cNvPicPr>
            <a:picLocks noChangeAspect="1" noChangeArrowheads="1"/>
          </p:cNvPicPr>
          <p:nvPr/>
        </p:nvPicPr>
        <p:blipFill>
          <a:blip r:embed="rId3" cstate="print"/>
          <a:srcRect/>
          <a:stretch>
            <a:fillRect/>
          </a:stretch>
        </p:blipFill>
        <p:spPr bwMode="auto">
          <a:xfrm>
            <a:off x="533400" y="1832610"/>
            <a:ext cx="7924800" cy="1882140"/>
          </a:xfrm>
          <a:prstGeom prst="rect">
            <a:avLst/>
          </a:prstGeom>
          <a:noFill/>
        </p:spPr>
      </p:pic>
    </p:spTree>
    <p:extLst>
      <p:ext uri="{BB962C8B-B14F-4D97-AF65-F5344CB8AC3E}">
        <p14:creationId xmlns:p14="http://schemas.microsoft.com/office/powerpoint/2010/main" val="3575207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p:txBody>
          <a:bodyPr/>
          <a:lstStyle/>
          <a:p>
            <a:r>
              <a:rPr lang="en-US" dirty="0" smtClean="0"/>
              <a:t>B. Using State Programming</a:t>
            </a:r>
            <a:endParaRPr lang="en-US" dirty="0"/>
          </a:p>
        </p:txBody>
      </p:sp>
      <p:sp>
        <p:nvSpPr>
          <p:cNvPr id="5" name="Text Placeholder 4"/>
          <p:cNvSpPr>
            <a:spLocks noGrp="1"/>
          </p:cNvSpPr>
          <p:nvPr>
            <p:ph type="body" idx="12"/>
          </p:nvPr>
        </p:nvSpPr>
        <p:spPr/>
        <p:txBody>
          <a:bodyPr/>
          <a:lstStyle/>
          <a:p>
            <a:r>
              <a:rPr lang="en-US" dirty="0" smtClean="0"/>
              <a:t>Describe the functionality represented by a  state transition diagram.</a:t>
            </a:r>
            <a:endParaRPr lang="en-US" dirty="0"/>
          </a:p>
        </p:txBody>
      </p:sp>
      <p:sp>
        <p:nvSpPr>
          <p:cNvPr id="6" name="Text Placeholder 5"/>
          <p:cNvSpPr>
            <a:spLocks noGrp="1"/>
          </p:cNvSpPr>
          <p:nvPr>
            <p:ph type="body" sz="quarter" idx="15"/>
          </p:nvPr>
        </p:nvSpPr>
        <p:spPr/>
        <p:txBody>
          <a:bodyPr/>
          <a:lstStyle/>
          <a:p>
            <a:r>
              <a:rPr lang="en-US" dirty="0" smtClean="0"/>
              <a:t>Why Use State Programming?  </a:t>
            </a:r>
          </a:p>
          <a:p>
            <a:r>
              <a:rPr lang="en-US" dirty="0" smtClean="0"/>
              <a:t>State Transition Diagrams</a:t>
            </a:r>
          </a:p>
          <a:p>
            <a:endParaRPr lang="en-US" dirty="0"/>
          </a:p>
        </p:txBody>
      </p:sp>
      <p:sp>
        <p:nvSpPr>
          <p:cNvPr id="7" name="Slide Number Placeholder 6"/>
          <p:cNvSpPr>
            <a:spLocks noGrp="1"/>
          </p:cNvSpPr>
          <p:nvPr>
            <p:ph type="sldNum" sz="quarter" idx="17"/>
          </p:nvPr>
        </p:nvSpPr>
        <p:spPr/>
        <p:txBody>
          <a:bodyPr/>
          <a:lstStyle/>
          <a:p>
            <a:pPr algn="ctr"/>
            <a:fld id="{F7BDED22-11C7-456A-B829-4ED810F305A6}" type="slidenum">
              <a:rPr lang="en-US" smtClean="0"/>
              <a:pPr algn="ctr"/>
              <a:t>59</a:t>
            </a:fld>
            <a:endParaRPr lang="en-US" dirty="0"/>
          </a:p>
        </p:txBody>
      </p:sp>
    </p:spTree>
    <p:extLst>
      <p:ext uri="{BB962C8B-B14F-4D97-AF65-F5344CB8AC3E}">
        <p14:creationId xmlns:p14="http://schemas.microsoft.com/office/powerpoint/2010/main" val="3321135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0"/>
          </p:nvPr>
        </p:nvSpPr>
        <p:spPr/>
        <p:txBody>
          <a:bodyPr/>
          <a:lstStyle/>
          <a:p>
            <a:r>
              <a:rPr lang="en-US" sz="3200" dirty="0" smtClean="0"/>
              <a:t>A. Measurement Fundamentals with NI DAQ Hardware</a:t>
            </a:r>
            <a:endParaRPr lang="en-US" sz="3200" dirty="0"/>
          </a:p>
        </p:txBody>
      </p:sp>
      <p:sp>
        <p:nvSpPr>
          <p:cNvPr id="5" name="Text Placeholder 4"/>
          <p:cNvSpPr>
            <a:spLocks noGrp="1"/>
          </p:cNvSpPr>
          <p:nvPr>
            <p:ph type="body" idx="12"/>
          </p:nvPr>
        </p:nvSpPr>
        <p:spPr/>
        <p:txBody>
          <a:bodyPr/>
          <a:lstStyle/>
          <a:p>
            <a:r>
              <a:rPr lang="en-US" dirty="0" smtClean="0"/>
              <a:t>Recognize the components of a DAQ system and practice connecting to hardware.</a:t>
            </a:r>
          </a:p>
        </p:txBody>
      </p:sp>
      <p:sp>
        <p:nvSpPr>
          <p:cNvPr id="10" name="Text Placeholder 9"/>
          <p:cNvSpPr>
            <a:spLocks noGrp="1"/>
          </p:cNvSpPr>
          <p:nvPr>
            <p:ph type="body" sz="quarter" idx="15"/>
          </p:nvPr>
        </p:nvSpPr>
        <p:spPr/>
        <p:txBody>
          <a:bodyPr/>
          <a:lstStyle/>
          <a:p>
            <a:endParaRPr lang="en-US"/>
          </a:p>
        </p:txBody>
      </p:sp>
      <p:sp>
        <p:nvSpPr>
          <p:cNvPr id="7" name="Slide Number Placeholder 6"/>
          <p:cNvSpPr>
            <a:spLocks noGrp="1"/>
          </p:cNvSpPr>
          <p:nvPr>
            <p:ph type="sldNum" sz="quarter" idx="17"/>
          </p:nvPr>
        </p:nvSpPr>
        <p:spPr/>
        <p:txBody>
          <a:bodyPr/>
          <a:lstStyle/>
          <a:p>
            <a:pPr algn="ctr"/>
            <a:fld id="{F7BDED22-11C7-456A-B829-4ED810F305A6}" type="slidenum">
              <a:rPr lang="en-US" smtClean="0"/>
              <a:pPr algn="ctr"/>
              <a:t>6</a:t>
            </a:fld>
            <a:endParaRPr lang="en-US" dirty="0"/>
          </a:p>
        </p:txBody>
      </p:sp>
    </p:spTree>
    <p:extLst>
      <p:ext uri="{BB962C8B-B14F-4D97-AF65-F5344CB8AC3E}">
        <p14:creationId xmlns:p14="http://schemas.microsoft.com/office/powerpoint/2010/main" val="323313094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Why Use State Programming? </a:t>
            </a:r>
            <a:endParaRPr lang="en-US" dirty="0"/>
          </a:p>
        </p:txBody>
      </p:sp>
      <p:sp>
        <p:nvSpPr>
          <p:cNvPr id="8" name="Slide Number Placeholder 7"/>
          <p:cNvSpPr>
            <a:spLocks noGrp="1"/>
          </p:cNvSpPr>
          <p:nvPr>
            <p:ph type="sldNum" sz="quarter" idx="14"/>
          </p:nvPr>
        </p:nvSpPr>
        <p:spPr/>
        <p:txBody>
          <a:bodyPr/>
          <a:lstStyle/>
          <a:p>
            <a:pPr algn="ctr"/>
            <a:fld id="{F7BDED22-11C7-456A-B829-4ED810F305A6}" type="slidenum">
              <a:rPr lang="en-US" smtClean="0"/>
              <a:pPr algn="ctr"/>
              <a:t>60</a:t>
            </a:fld>
            <a:endParaRPr lang="en-US" dirty="0"/>
          </a:p>
        </p:txBody>
      </p:sp>
      <p:sp>
        <p:nvSpPr>
          <p:cNvPr id="5" name="Content Placeholder 4"/>
          <p:cNvSpPr>
            <a:spLocks noGrp="1"/>
          </p:cNvSpPr>
          <p:nvPr>
            <p:ph sz="quarter" idx="15"/>
          </p:nvPr>
        </p:nvSpPr>
        <p:spPr/>
        <p:txBody>
          <a:bodyPr/>
          <a:lstStyle/>
          <a:p>
            <a:r>
              <a:rPr lang="en-US" dirty="0" smtClean="0"/>
              <a:t>Change the order of a sequence</a:t>
            </a:r>
          </a:p>
          <a:p>
            <a:r>
              <a:rPr lang="en-US" dirty="0" smtClean="0"/>
              <a:t>Repeat an item in sequence more often than others</a:t>
            </a:r>
          </a:p>
          <a:p>
            <a:r>
              <a:rPr lang="en-US" dirty="0" smtClean="0"/>
              <a:t>Execute only if certain conditions are met</a:t>
            </a:r>
          </a:p>
          <a:p>
            <a:r>
              <a:rPr lang="en-US" dirty="0" smtClean="0"/>
              <a:t>Stop the program immediately</a:t>
            </a:r>
          </a:p>
          <a:p>
            <a:endParaRPr lang="en-US" dirty="0" smtClean="0"/>
          </a:p>
          <a:p>
            <a:endParaRPr lang="en-US" dirty="0"/>
          </a:p>
        </p:txBody>
      </p:sp>
      <p:sp>
        <p:nvSpPr>
          <p:cNvPr id="7" name="Text Placeholder 6"/>
          <p:cNvSpPr>
            <a:spLocks noGrp="1"/>
          </p:cNvSpPr>
          <p:nvPr>
            <p:ph type="body" sz="quarter" idx="13"/>
          </p:nvPr>
        </p:nvSpPr>
        <p:spPr/>
        <p:txBody>
          <a:bodyPr/>
          <a:lstStyle/>
          <a:p>
            <a:r>
              <a:rPr lang="en-US" dirty="0" smtClean="0"/>
              <a:t>B. Using State Programming</a:t>
            </a:r>
            <a:endParaRPr lang="en-US" dirty="0"/>
          </a:p>
        </p:txBody>
      </p:sp>
    </p:spTree>
    <p:extLst>
      <p:ext uri="{BB962C8B-B14F-4D97-AF65-F5344CB8AC3E}">
        <p14:creationId xmlns:p14="http://schemas.microsoft.com/office/powerpoint/2010/main" val="15513831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State Transition Diagram</a:t>
            </a:r>
            <a:endParaRPr lang="en-US" dirty="0"/>
          </a:p>
        </p:txBody>
      </p:sp>
      <p:sp>
        <p:nvSpPr>
          <p:cNvPr id="11" name="Text Placeholder 10"/>
          <p:cNvSpPr>
            <a:spLocks noGrp="1"/>
          </p:cNvSpPr>
          <p:nvPr>
            <p:ph type="body" sz="quarter" idx="13"/>
          </p:nvPr>
        </p:nvSpPr>
        <p:spPr/>
        <p:txBody>
          <a:bodyPr/>
          <a:lstStyle/>
          <a:p>
            <a:r>
              <a:rPr lang="en-US" dirty="0" smtClean="0"/>
              <a:t>B. Using State Programming</a:t>
            </a:r>
            <a:endParaRPr lang="en-US" dirty="0"/>
          </a:p>
        </p:txBody>
      </p:sp>
      <p:sp>
        <p:nvSpPr>
          <p:cNvPr id="4" name="Slide Number Placeholder 3"/>
          <p:cNvSpPr>
            <a:spLocks noGrp="1"/>
          </p:cNvSpPr>
          <p:nvPr>
            <p:ph type="sldNum" sz="quarter" idx="14"/>
          </p:nvPr>
        </p:nvSpPr>
        <p:spPr/>
        <p:txBody>
          <a:bodyPr/>
          <a:lstStyle/>
          <a:p>
            <a:fld id="{47A452BB-6273-45D8-A81F-B1FD4681CCC6}" type="slidenum">
              <a:rPr lang="en-US" smtClean="0"/>
              <a:pPr/>
              <a:t>61</a:t>
            </a:fld>
            <a:endParaRPr lang="en-US" dirty="0"/>
          </a:p>
        </p:txBody>
      </p:sp>
      <p:graphicFrame>
        <p:nvGraphicFramePr>
          <p:cNvPr id="8" name="Content Placeholder 7"/>
          <p:cNvGraphicFramePr>
            <a:graphicFrameLocks noGrp="1"/>
          </p:cNvGraphicFramePr>
          <p:nvPr>
            <p:ph sz="quarter" idx="4294967295"/>
          </p:nvPr>
        </p:nvGraphicFramePr>
        <p:xfrm>
          <a:off x="838200" y="1504950"/>
          <a:ext cx="7772400"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key term black.png"/>
          <p:cNvPicPr>
            <a:picLocks noChangeAspect="1"/>
          </p:cNvPicPr>
          <p:nvPr/>
        </p:nvPicPr>
        <p:blipFill>
          <a:blip r:embed="rId7" cstate="print"/>
          <a:stretch>
            <a:fillRect/>
          </a:stretch>
        </p:blipFill>
        <p:spPr>
          <a:xfrm>
            <a:off x="1295400" y="1962150"/>
            <a:ext cx="452176" cy="457200"/>
          </a:xfrm>
          <a:prstGeom prst="rect">
            <a:avLst/>
          </a:prstGeom>
        </p:spPr>
      </p:pic>
      <p:pic>
        <p:nvPicPr>
          <p:cNvPr id="12" name="Picture 11" descr="key term black.png"/>
          <p:cNvPicPr>
            <a:picLocks noChangeAspect="1"/>
          </p:cNvPicPr>
          <p:nvPr/>
        </p:nvPicPr>
        <p:blipFill>
          <a:blip r:embed="rId7" cstate="print"/>
          <a:stretch>
            <a:fillRect/>
          </a:stretch>
        </p:blipFill>
        <p:spPr>
          <a:xfrm>
            <a:off x="1295400" y="3562350"/>
            <a:ext cx="452176" cy="457200"/>
          </a:xfrm>
          <a:prstGeom prst="rect">
            <a:avLst/>
          </a:prstGeom>
        </p:spPr>
      </p:pic>
    </p:spTree>
    <p:extLst>
      <p:ext uri="{BB962C8B-B14F-4D97-AF65-F5344CB8AC3E}">
        <p14:creationId xmlns:p14="http://schemas.microsoft.com/office/powerpoint/2010/main" val="10574179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State Transition Diagram</a:t>
            </a:r>
            <a:endParaRPr lang="en-US" dirty="0"/>
          </a:p>
        </p:txBody>
      </p:sp>
      <p:sp>
        <p:nvSpPr>
          <p:cNvPr id="11" name="Text Placeholder 10"/>
          <p:cNvSpPr>
            <a:spLocks noGrp="1"/>
          </p:cNvSpPr>
          <p:nvPr>
            <p:ph type="body" sz="quarter" idx="13"/>
          </p:nvPr>
        </p:nvSpPr>
        <p:spPr/>
        <p:txBody>
          <a:bodyPr/>
          <a:lstStyle/>
          <a:p>
            <a:r>
              <a:rPr lang="en-US" dirty="0" smtClean="0"/>
              <a:t>B. Using State Programming</a:t>
            </a:r>
            <a:endParaRPr lang="en-US" dirty="0"/>
          </a:p>
        </p:txBody>
      </p:sp>
      <p:sp>
        <p:nvSpPr>
          <p:cNvPr id="7" name="Slide Number Placeholder 6"/>
          <p:cNvSpPr>
            <a:spLocks noGrp="1"/>
          </p:cNvSpPr>
          <p:nvPr>
            <p:ph type="sldNum" sz="quarter" idx="14"/>
          </p:nvPr>
        </p:nvSpPr>
        <p:spPr/>
        <p:txBody>
          <a:bodyPr/>
          <a:lstStyle/>
          <a:p>
            <a:pPr algn="ctr"/>
            <a:fld id="{F7BDED22-11C7-456A-B829-4ED810F305A6}" type="slidenum">
              <a:rPr lang="en-US" smtClean="0"/>
              <a:pPr algn="ctr"/>
              <a:t>62</a:t>
            </a:fld>
            <a:endParaRPr lang="en-US" dirty="0"/>
          </a:p>
        </p:txBody>
      </p:sp>
      <p:pic>
        <p:nvPicPr>
          <p:cNvPr id="9" name="Picture 8" descr="Project State Transistion LVBI.eps"/>
          <p:cNvPicPr>
            <a:picLocks noChangeAspect="1"/>
          </p:cNvPicPr>
          <p:nvPr/>
        </p:nvPicPr>
        <p:blipFill>
          <a:blip r:embed="rId2" cstate="print"/>
          <a:stretch>
            <a:fillRect/>
          </a:stretch>
        </p:blipFill>
        <p:spPr>
          <a:xfrm>
            <a:off x="1752601" y="1109956"/>
            <a:ext cx="4800600" cy="3919020"/>
          </a:xfrm>
          <a:prstGeom prst="rect">
            <a:avLst/>
          </a:prstGeom>
        </p:spPr>
      </p:pic>
    </p:spTree>
    <p:extLst>
      <p:ext uri="{BB962C8B-B14F-4D97-AF65-F5344CB8AC3E}">
        <p14:creationId xmlns:p14="http://schemas.microsoft.com/office/powerpoint/2010/main" val="3521631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smtClean="0"/>
              <a:t>C. State Machines</a:t>
            </a:r>
            <a:endParaRPr lang="en-US" dirty="0"/>
          </a:p>
        </p:txBody>
      </p:sp>
      <p:sp>
        <p:nvSpPr>
          <p:cNvPr id="3" name="Text Placeholder 2"/>
          <p:cNvSpPr>
            <a:spLocks noGrp="1"/>
          </p:cNvSpPr>
          <p:nvPr>
            <p:ph type="body" idx="12"/>
          </p:nvPr>
        </p:nvSpPr>
        <p:spPr/>
        <p:txBody>
          <a:bodyPr/>
          <a:lstStyle/>
          <a:p>
            <a:r>
              <a:rPr lang="en-US" dirty="0" smtClean="0"/>
              <a:t>Determine when to use a state machine.</a:t>
            </a:r>
          </a:p>
        </p:txBody>
      </p:sp>
      <p:sp>
        <p:nvSpPr>
          <p:cNvPr id="4" name="Text Placeholder 3"/>
          <p:cNvSpPr>
            <a:spLocks noGrp="1"/>
          </p:cNvSpPr>
          <p:nvPr>
            <p:ph type="body" sz="quarter" idx="15"/>
          </p:nvPr>
        </p:nvSpPr>
        <p:spPr/>
        <p:txBody>
          <a:bodyPr>
            <a:normAutofit fontScale="77500" lnSpcReduction="20000"/>
          </a:bodyPr>
          <a:lstStyle/>
          <a:p>
            <a:r>
              <a:rPr lang="en-US" dirty="0" smtClean="0"/>
              <a:t>What is a State Machine?</a:t>
            </a:r>
          </a:p>
          <a:p>
            <a:r>
              <a:rPr lang="en-US" dirty="0" smtClean="0"/>
              <a:t>When to Use a State Machine? </a:t>
            </a:r>
          </a:p>
          <a:p>
            <a:r>
              <a:rPr lang="en-US" dirty="0" smtClean="0"/>
              <a:t>Building a State Machine</a:t>
            </a:r>
          </a:p>
          <a:p>
            <a:r>
              <a:rPr lang="en-US" dirty="0" smtClean="0"/>
              <a:t>Event-Based State Machine</a:t>
            </a:r>
          </a:p>
          <a:p>
            <a:r>
              <a:rPr lang="en-US" dirty="0" smtClean="0"/>
              <a:t>Simple State Machine Project Template</a:t>
            </a:r>
          </a:p>
          <a:p>
            <a:endParaRPr lang="en-US" dirty="0"/>
          </a:p>
        </p:txBody>
      </p:sp>
      <p:sp>
        <p:nvSpPr>
          <p:cNvPr id="5" name="Slide Number Placeholder 4"/>
          <p:cNvSpPr>
            <a:spLocks noGrp="1"/>
          </p:cNvSpPr>
          <p:nvPr>
            <p:ph type="sldNum" sz="quarter" idx="17"/>
          </p:nvPr>
        </p:nvSpPr>
        <p:spPr/>
        <p:txBody>
          <a:bodyPr/>
          <a:lstStyle/>
          <a:p>
            <a:pPr algn="ctr"/>
            <a:fld id="{F7BDED22-11C7-456A-B829-4ED810F305A6}" type="slidenum">
              <a:rPr lang="en-US" smtClean="0"/>
              <a:pPr algn="ctr"/>
              <a:t>63</a:t>
            </a:fld>
            <a:endParaRPr lang="en-US" dirty="0"/>
          </a:p>
        </p:txBody>
      </p:sp>
    </p:spTree>
    <p:extLst>
      <p:ext uri="{BB962C8B-B14F-4D97-AF65-F5344CB8AC3E}">
        <p14:creationId xmlns:p14="http://schemas.microsoft.com/office/powerpoint/2010/main" val="30571755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8" name="Picture 6" descr="loc_multiple actions and shutdown.bmp"/>
          <p:cNvPicPr>
            <a:picLocks noChangeAspect="1" noChangeArrowheads="1"/>
          </p:cNvPicPr>
          <p:nvPr/>
        </p:nvPicPr>
        <p:blipFill>
          <a:blip r:embed="rId3" cstate="print"/>
          <a:srcRect l="12000" t="36667" r="12000" b="17778"/>
          <a:stretch>
            <a:fillRect/>
          </a:stretch>
        </p:blipFill>
        <p:spPr bwMode="auto">
          <a:xfrm>
            <a:off x="838200" y="1581150"/>
            <a:ext cx="7347422" cy="3302203"/>
          </a:xfrm>
          <a:prstGeom prst="rect">
            <a:avLst/>
          </a:prstGeom>
          <a:noFill/>
          <a:ln w="9525" algn="ctr">
            <a:noFill/>
            <a:miter lim="800000"/>
            <a:headEnd type="none" w="sm" len="sm"/>
            <a:tailEnd type="none" w="sm" len="sm"/>
          </a:ln>
          <a:effectLst/>
        </p:spPr>
      </p:pic>
      <p:sp>
        <p:nvSpPr>
          <p:cNvPr id="5" name="Text Placeholder 4"/>
          <p:cNvSpPr>
            <a:spLocks noGrp="1"/>
          </p:cNvSpPr>
          <p:nvPr>
            <p:ph type="body" sz="quarter" idx="10"/>
          </p:nvPr>
        </p:nvSpPr>
        <p:spPr/>
        <p:txBody>
          <a:bodyPr/>
          <a:lstStyle/>
          <a:p>
            <a:r>
              <a:rPr lang="en-US" dirty="0" smtClean="0"/>
              <a:t>What is a State Machine?</a:t>
            </a:r>
            <a:endParaRPr lang="en-US" dirty="0"/>
          </a:p>
        </p:txBody>
      </p:sp>
      <p:sp>
        <p:nvSpPr>
          <p:cNvPr id="6" name="Text Placeholder 5"/>
          <p:cNvSpPr>
            <a:spLocks noGrp="1"/>
          </p:cNvSpPr>
          <p:nvPr>
            <p:ph type="body" sz="quarter" idx="13"/>
          </p:nvPr>
        </p:nvSpPr>
        <p:spPr/>
        <p:txBody>
          <a:bodyPr/>
          <a:lstStyle/>
          <a:p>
            <a:r>
              <a:rPr lang="en-US" dirty="0" smtClean="0"/>
              <a:t>C. State Machines</a:t>
            </a:r>
            <a:endParaRPr lang="en-US" dirty="0"/>
          </a:p>
        </p:txBody>
      </p:sp>
      <p:sp>
        <p:nvSpPr>
          <p:cNvPr id="9" name="Slide Number Placeholder 8"/>
          <p:cNvSpPr>
            <a:spLocks noGrp="1"/>
          </p:cNvSpPr>
          <p:nvPr>
            <p:ph type="sldNum" sz="quarter" idx="14"/>
          </p:nvPr>
        </p:nvSpPr>
        <p:spPr/>
        <p:txBody>
          <a:bodyPr/>
          <a:lstStyle/>
          <a:p>
            <a:pPr algn="ctr"/>
            <a:fld id="{F7BDED22-11C7-456A-B829-4ED810F305A6}" type="slidenum">
              <a:rPr lang="en-US" smtClean="0"/>
              <a:pPr algn="ctr"/>
              <a:t>64</a:t>
            </a:fld>
            <a:endParaRPr lang="en-US" dirty="0"/>
          </a:p>
        </p:txBody>
      </p:sp>
    </p:spTree>
    <p:extLst>
      <p:ext uri="{BB962C8B-B14F-4D97-AF65-F5344CB8AC3E}">
        <p14:creationId xmlns:p14="http://schemas.microsoft.com/office/powerpoint/2010/main" val="21553220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When to Use a State Machine</a:t>
            </a:r>
          </a:p>
          <a:p>
            <a:endParaRPr lang="en-US" dirty="0"/>
          </a:p>
        </p:txBody>
      </p:sp>
      <p:sp>
        <p:nvSpPr>
          <p:cNvPr id="3" name="Slide Number Placeholder 2"/>
          <p:cNvSpPr>
            <a:spLocks noGrp="1"/>
          </p:cNvSpPr>
          <p:nvPr>
            <p:ph type="sldNum" sz="quarter" idx="14"/>
          </p:nvPr>
        </p:nvSpPr>
        <p:spPr/>
        <p:txBody>
          <a:bodyPr/>
          <a:lstStyle/>
          <a:p>
            <a:pPr algn="ctr"/>
            <a:fld id="{F7BDED22-11C7-456A-B829-4ED810F305A6}" type="slidenum">
              <a:rPr lang="en-US" smtClean="0"/>
              <a:pPr algn="ctr"/>
              <a:t>65</a:t>
            </a:fld>
            <a:endParaRPr lang="en-US" dirty="0"/>
          </a:p>
        </p:txBody>
      </p:sp>
      <p:sp>
        <p:nvSpPr>
          <p:cNvPr id="8" name="Content Placeholder 7"/>
          <p:cNvSpPr>
            <a:spLocks noGrp="1"/>
          </p:cNvSpPr>
          <p:nvPr>
            <p:ph sz="quarter" idx="15"/>
          </p:nvPr>
        </p:nvSpPr>
        <p:spPr>
          <a:xfrm>
            <a:off x="457200" y="1047750"/>
            <a:ext cx="3886200" cy="3600450"/>
          </a:xfrm>
        </p:spPr>
        <p:txBody>
          <a:bodyPr/>
          <a:lstStyle/>
          <a:p>
            <a:pPr>
              <a:buNone/>
            </a:pPr>
            <a:r>
              <a:rPr lang="en-US" dirty="0" smtClean="0"/>
              <a:t>Sequential Process</a:t>
            </a:r>
            <a:endParaRPr lang="en-US" dirty="0"/>
          </a:p>
        </p:txBody>
      </p:sp>
      <p:pic>
        <p:nvPicPr>
          <p:cNvPr id="10" name="Content Placeholder 9" descr="loc_bd_state_machine_process tests.png"/>
          <p:cNvPicPr>
            <a:picLocks noGrp="1" noChangeAspect="1"/>
          </p:cNvPicPr>
          <p:nvPr>
            <p:ph sz="quarter" idx="16"/>
          </p:nvPr>
        </p:nvPicPr>
        <p:blipFill>
          <a:blip r:embed="rId3" cstate="print"/>
          <a:stretch>
            <a:fillRect/>
          </a:stretch>
        </p:blipFill>
        <p:spPr>
          <a:xfrm>
            <a:off x="457200" y="1809750"/>
            <a:ext cx="4038600" cy="2048626"/>
          </a:xfrm>
        </p:spPr>
      </p:pic>
      <p:sp>
        <p:nvSpPr>
          <p:cNvPr id="13" name="Text Placeholder 12"/>
          <p:cNvSpPr>
            <a:spLocks noGrp="1"/>
          </p:cNvSpPr>
          <p:nvPr>
            <p:ph type="body" sz="quarter" idx="13"/>
          </p:nvPr>
        </p:nvSpPr>
        <p:spPr/>
        <p:txBody>
          <a:bodyPr/>
          <a:lstStyle/>
          <a:p>
            <a:r>
              <a:rPr lang="en-US" dirty="0" smtClean="0"/>
              <a:t>C. State Machines</a:t>
            </a:r>
          </a:p>
          <a:p>
            <a:endParaRPr lang="en-US" dirty="0"/>
          </a:p>
        </p:txBody>
      </p:sp>
      <p:sp>
        <p:nvSpPr>
          <p:cNvPr id="14" name="Content Placeholder 7"/>
          <p:cNvSpPr txBox="1">
            <a:spLocks/>
          </p:cNvSpPr>
          <p:nvPr/>
        </p:nvSpPr>
        <p:spPr>
          <a:xfrm>
            <a:off x="4724400" y="1047750"/>
            <a:ext cx="3581400" cy="3600450"/>
          </a:xfrm>
          <a:prstGeom prst="rect">
            <a:avLst/>
          </a:prstGeom>
        </p:spPr>
        <p:txBody>
          <a:bodyPr vert="horz" lIns="91435" tIns="45717" rIns="91435" bIns="45717" rtlCol="0">
            <a:normAutofit/>
          </a:bodyPr>
          <a:lstStyle/>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Arial"/>
              </a:rPr>
              <a:t>UI-Driven</a:t>
            </a:r>
            <a:r>
              <a:rPr kumimoji="0" lang="en-US" sz="2400" b="0" i="0" u="none" strike="noStrike" kern="1200" cap="none" spc="0" normalizeH="0" noProof="0" dirty="0" smtClean="0">
                <a:ln>
                  <a:noFill/>
                </a:ln>
                <a:solidFill>
                  <a:schemeClr val="tx1"/>
                </a:solidFill>
                <a:effectLst/>
                <a:uLnTx/>
                <a:uFillTx/>
                <a:latin typeface="+mn-lt"/>
                <a:ea typeface="+mn-ea"/>
                <a:cs typeface="Arial"/>
              </a:rPr>
              <a:t> Process</a:t>
            </a:r>
            <a:endParaRPr kumimoji="0" lang="en-US" sz="2400" b="0" i="0" u="none" strike="noStrike" kern="1200" cap="none" spc="0" normalizeH="0" baseline="0" noProof="0" dirty="0">
              <a:ln>
                <a:noFill/>
              </a:ln>
              <a:solidFill>
                <a:schemeClr val="tx1"/>
              </a:solidFill>
              <a:effectLst/>
              <a:uLnTx/>
              <a:uFillTx/>
              <a:latin typeface="+mn-lt"/>
              <a:ea typeface="+mn-ea"/>
              <a:cs typeface="Arial"/>
            </a:endParaRPr>
          </a:p>
        </p:txBody>
      </p:sp>
      <p:pic>
        <p:nvPicPr>
          <p:cNvPr id="15" name="Picture 14" descr="loc_fp_finite_measurements_simple_state_machine.png"/>
          <p:cNvPicPr>
            <a:picLocks noChangeAspect="1"/>
          </p:cNvPicPr>
          <p:nvPr/>
        </p:nvPicPr>
        <p:blipFill>
          <a:blip r:embed="rId4" cstate="print"/>
          <a:stretch>
            <a:fillRect/>
          </a:stretch>
        </p:blipFill>
        <p:spPr>
          <a:xfrm>
            <a:off x="4876800" y="1809750"/>
            <a:ext cx="3352800" cy="2095500"/>
          </a:xfrm>
          <a:prstGeom prst="rect">
            <a:avLst/>
          </a:prstGeom>
        </p:spPr>
      </p:pic>
      <p:sp>
        <p:nvSpPr>
          <p:cNvPr id="16" name="Rectangle 15"/>
          <p:cNvSpPr/>
          <p:nvPr/>
        </p:nvSpPr>
        <p:spPr>
          <a:xfrm>
            <a:off x="2133600" y="1962150"/>
            <a:ext cx="1066800" cy="457200"/>
          </a:xfrm>
          <a:prstGeom prst="rect">
            <a:avLst/>
          </a:prstGeom>
          <a:noFill/>
          <a:ln w="3175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429000" y="2495550"/>
            <a:ext cx="381000" cy="304800"/>
          </a:xfrm>
          <a:prstGeom prst="rect">
            <a:avLst/>
          </a:prstGeom>
          <a:noFill/>
          <a:ln w="3175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51975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normAutofit/>
          </a:bodyPr>
          <a:lstStyle/>
          <a:p>
            <a:r>
              <a:rPr lang="en-US" dirty="0" smtClean="0"/>
              <a:t>State Machine Infrastructure</a:t>
            </a:r>
          </a:p>
          <a:p>
            <a:r>
              <a:rPr lang="en-US" dirty="0" smtClean="0"/>
              <a:t>State Machine Transitions</a:t>
            </a:r>
          </a:p>
          <a:p>
            <a:r>
              <a:rPr lang="en-US" dirty="0" smtClean="0"/>
              <a:t>Building State Machines</a:t>
            </a:r>
          </a:p>
          <a:p>
            <a:endParaRPr lang="en-US" dirty="0"/>
          </a:p>
        </p:txBody>
      </p:sp>
      <p:sp>
        <p:nvSpPr>
          <p:cNvPr id="5" name="Slide Number Placeholder 4"/>
          <p:cNvSpPr>
            <a:spLocks noGrp="1"/>
          </p:cNvSpPr>
          <p:nvPr>
            <p:ph type="sldNum" sz="quarter" idx="17"/>
          </p:nvPr>
        </p:nvSpPr>
        <p:spPr/>
        <p:txBody>
          <a:bodyPr/>
          <a:lstStyle/>
          <a:p>
            <a:pPr algn="ctr"/>
            <a:fld id="{F7BDED22-11C7-456A-B829-4ED810F305A6}" type="slidenum">
              <a:rPr lang="en-US" smtClean="0"/>
              <a:pPr algn="ctr"/>
              <a:t>66</a:t>
            </a:fld>
            <a:endParaRPr lang="en-US" dirty="0"/>
          </a:p>
        </p:txBody>
      </p:sp>
      <p:sp>
        <p:nvSpPr>
          <p:cNvPr id="6" name="Text Placeholder 5"/>
          <p:cNvSpPr>
            <a:spLocks noGrp="1"/>
          </p:cNvSpPr>
          <p:nvPr>
            <p:ph type="body" idx="18"/>
          </p:nvPr>
        </p:nvSpPr>
        <p:spPr/>
        <p:txBody>
          <a:bodyPr/>
          <a:lstStyle/>
          <a:p>
            <a:r>
              <a:rPr lang="en-US" dirty="0" smtClean="0"/>
              <a:t>Building State Machines</a:t>
            </a:r>
            <a:endParaRPr lang="en-US" dirty="0"/>
          </a:p>
        </p:txBody>
      </p:sp>
    </p:spTree>
    <p:extLst>
      <p:ext uri="{BB962C8B-B14F-4D97-AF65-F5344CB8AC3E}">
        <p14:creationId xmlns:p14="http://schemas.microsoft.com/office/powerpoint/2010/main" val="31320061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Course Project Transition Diagram</a:t>
            </a:r>
            <a:endParaRPr lang="en-US" dirty="0"/>
          </a:p>
        </p:txBody>
      </p:sp>
      <p:sp>
        <p:nvSpPr>
          <p:cNvPr id="9" name="Text Placeholder 8"/>
          <p:cNvSpPr>
            <a:spLocks noGrp="1"/>
          </p:cNvSpPr>
          <p:nvPr>
            <p:ph type="body" sz="quarter" idx="13"/>
          </p:nvPr>
        </p:nvSpPr>
        <p:spPr/>
        <p:txBody>
          <a:bodyPr/>
          <a:lstStyle/>
          <a:p>
            <a:r>
              <a:rPr lang="en-US" dirty="0" smtClean="0"/>
              <a:t>C. State Machines</a:t>
            </a:r>
          </a:p>
          <a:p>
            <a:endParaRPr lang="en-US" dirty="0"/>
          </a:p>
        </p:txBody>
      </p:sp>
      <p:pic>
        <p:nvPicPr>
          <p:cNvPr id="7" name="Embedded Image" descr="Project State Transistion LVBI.png"/>
          <p:cNvPicPr>
            <a:picLocks noChangeAspect="1"/>
          </p:cNvPicPr>
          <p:nvPr/>
        </p:nvPicPr>
        <p:blipFill>
          <a:blip r:embed="rId3" cstate="print"/>
          <a:stretch>
            <a:fillRect/>
          </a:stretch>
        </p:blipFill>
        <p:spPr>
          <a:xfrm>
            <a:off x="2324609" y="1057768"/>
            <a:ext cx="4076191" cy="3952382"/>
          </a:xfrm>
          <a:prstGeom prst="rect">
            <a:avLst/>
          </a:prstGeom>
        </p:spPr>
      </p:pic>
    </p:spTree>
    <p:extLst>
      <p:ext uri="{BB962C8B-B14F-4D97-AF65-F5344CB8AC3E}">
        <p14:creationId xmlns:p14="http://schemas.microsoft.com/office/powerpoint/2010/main" val="10478518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Create a Weather Station application using a state machine design pattern.  Practice skills learned throughout this course.  </a:t>
            </a:r>
          </a:p>
        </p:txBody>
      </p:sp>
      <p:sp>
        <p:nvSpPr>
          <p:cNvPr id="32771" name="Rectangle 13"/>
          <p:cNvSpPr>
            <a:spLocks noGrp="1" noChangeArrowheads="1"/>
          </p:cNvSpPr>
          <p:nvPr>
            <p:ph type="body" idx="10"/>
          </p:nvPr>
        </p:nvSpPr>
        <p:spPr/>
        <p:txBody>
          <a:bodyPr/>
          <a:lstStyle/>
          <a:p>
            <a:pPr marL="0" indent="0" fontAlgn="base">
              <a:spcBef>
                <a:spcPct val="30000"/>
              </a:spcBef>
              <a:spcAft>
                <a:spcPct val="0"/>
              </a:spcAft>
              <a:buNone/>
              <a:defRPr/>
            </a:pPr>
            <a:r>
              <a:rPr lang="en-US" dirty="0" smtClean="0"/>
              <a:t>Exercise 10-1</a:t>
            </a:r>
          </a:p>
        </p:txBody>
      </p:sp>
      <p:sp>
        <p:nvSpPr>
          <p:cNvPr id="5" name="Text Placeholder 4"/>
          <p:cNvSpPr>
            <a:spLocks noGrp="1"/>
          </p:cNvSpPr>
          <p:nvPr>
            <p:ph type="body" idx="14"/>
          </p:nvPr>
        </p:nvSpPr>
        <p:spPr/>
        <p:txBody>
          <a:bodyPr/>
          <a:lstStyle/>
          <a:p>
            <a:r>
              <a:rPr lang="en-US" dirty="0" smtClean="0"/>
              <a:t>Weather Station Project</a:t>
            </a:r>
            <a:endParaRPr lang="en-US" dirty="0"/>
          </a:p>
        </p:txBody>
      </p:sp>
    </p:spTree>
    <p:extLst>
      <p:ext uri="{BB962C8B-B14F-4D97-AF65-F5344CB8AC3E}">
        <p14:creationId xmlns:p14="http://schemas.microsoft.com/office/powerpoint/2010/main" val="304810923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0"/>
          </p:nvPr>
        </p:nvSpPr>
        <p:spPr/>
        <p:txBody>
          <a:bodyPr/>
          <a:lstStyle/>
          <a:p>
            <a:pPr marL="0" indent="0">
              <a:buNone/>
            </a:pPr>
            <a:r>
              <a:rPr lang="en-US" dirty="0" smtClean="0"/>
              <a:t>Exercise 10-1</a:t>
            </a:r>
            <a:endParaRPr lang="en-US" dirty="0"/>
          </a:p>
        </p:txBody>
      </p:sp>
      <p:sp>
        <p:nvSpPr>
          <p:cNvPr id="4" name="Text Placeholder 3"/>
          <p:cNvSpPr>
            <a:spLocks noGrp="1"/>
          </p:cNvSpPr>
          <p:nvPr>
            <p:ph type="body" sz="quarter" idx="13"/>
          </p:nvPr>
        </p:nvSpPr>
        <p:spPr/>
        <p:txBody>
          <a:bodyPr/>
          <a:lstStyle/>
          <a:p>
            <a:r>
              <a:rPr lang="en-US" dirty="0" smtClean="0"/>
              <a:t>How would you change the diagram to add an Initialize and Shutdown state?</a:t>
            </a:r>
          </a:p>
        </p:txBody>
      </p:sp>
      <p:sp>
        <p:nvSpPr>
          <p:cNvPr id="5" name="Text Placeholder 4"/>
          <p:cNvSpPr>
            <a:spLocks noGrp="1"/>
          </p:cNvSpPr>
          <p:nvPr>
            <p:ph type="body" idx="14"/>
          </p:nvPr>
        </p:nvSpPr>
        <p:spPr/>
        <p:txBody>
          <a:bodyPr/>
          <a:lstStyle/>
          <a:p>
            <a:r>
              <a:rPr lang="en-US" dirty="0" smtClean="0"/>
              <a:t>Weather Station Project</a:t>
            </a:r>
            <a:endParaRPr lang="en-US" dirty="0"/>
          </a:p>
        </p:txBody>
      </p:sp>
    </p:spTree>
    <p:extLst>
      <p:ext uri="{BB962C8B-B14F-4D97-AF65-F5344CB8AC3E}">
        <p14:creationId xmlns:p14="http://schemas.microsoft.com/office/powerpoint/2010/main" val="115474872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smtClean="0"/>
              <a:t>DAQ─Measuring</a:t>
            </a:r>
            <a:r>
              <a:rPr lang="en-US" dirty="0" smtClean="0"/>
              <a:t> Physical Phenomenon with a Computer</a:t>
            </a:r>
            <a:endParaRPr lang="en-US" dirty="0"/>
          </a:p>
        </p:txBody>
      </p:sp>
      <p:sp>
        <p:nvSpPr>
          <p:cNvPr id="13" name="Text Placeholder 12"/>
          <p:cNvSpPr>
            <a:spLocks noGrp="1"/>
          </p:cNvSpPr>
          <p:nvPr>
            <p:ph type="body" sz="quarter" idx="13"/>
          </p:nvPr>
        </p:nvSpPr>
        <p:spPr/>
        <p:txBody>
          <a:bodyPr/>
          <a:lstStyle/>
          <a:p>
            <a:r>
              <a:rPr lang="en-US" dirty="0" smtClean="0"/>
              <a:t>A. Measurement Fundamentals with NI DAQ Hardware</a:t>
            </a:r>
            <a:endParaRPr lang="en-US" dirty="0"/>
          </a:p>
        </p:txBody>
      </p:sp>
      <p:pic>
        <p:nvPicPr>
          <p:cNvPr id="4" name="Content Placeholder 3" descr="noloc_daq hw and computer_07250602_9320.jpg"/>
          <p:cNvPicPr>
            <a:picLocks noGrp="1" noChangeAspect="1"/>
          </p:cNvPicPr>
          <p:nvPr>
            <p:ph idx="4294967295"/>
          </p:nvPr>
        </p:nvPicPr>
        <p:blipFill>
          <a:blip r:embed="rId3" cstate="print"/>
          <a:stretch>
            <a:fillRect/>
          </a:stretch>
        </p:blipFill>
        <p:spPr>
          <a:xfrm>
            <a:off x="3029214" y="3474106"/>
            <a:ext cx="3017838" cy="1529037"/>
          </a:xfrm>
          <a:prstGeom prst="rect">
            <a:avLst/>
          </a:prstGeom>
          <a:noFill/>
          <a:ln>
            <a:noFill/>
          </a:ln>
        </p:spPr>
      </p:pic>
      <p:pic>
        <p:nvPicPr>
          <p:cNvPr id="10" name="Picture 9" descr="loc_eps_1979_ill_RGB_scaled.png"/>
          <p:cNvPicPr>
            <a:picLocks noChangeAspect="1"/>
          </p:cNvPicPr>
          <p:nvPr/>
        </p:nvPicPr>
        <p:blipFill>
          <a:blip r:embed="rId4" cstate="print"/>
          <a:stretch>
            <a:fillRect/>
          </a:stretch>
        </p:blipFill>
        <p:spPr>
          <a:xfrm>
            <a:off x="1485900" y="1581150"/>
            <a:ext cx="6104467" cy="1905000"/>
          </a:xfrm>
          <a:prstGeom prst="rect">
            <a:avLst/>
          </a:prstGeom>
          <a:noFill/>
          <a:ln>
            <a:noFill/>
          </a:ln>
        </p:spPr>
      </p:pic>
      <p:sp>
        <p:nvSpPr>
          <p:cNvPr id="8" name="Slide Number Placeholder 7"/>
          <p:cNvSpPr>
            <a:spLocks noGrp="1"/>
          </p:cNvSpPr>
          <p:nvPr>
            <p:ph type="sldNum" sz="quarter" idx="14"/>
          </p:nvPr>
        </p:nvSpPr>
        <p:spPr/>
        <p:txBody>
          <a:bodyPr/>
          <a:lstStyle/>
          <a:p>
            <a:pPr algn="ctr"/>
            <a:fld id="{F7BDED22-11C7-456A-B829-4ED810F305A6}" type="slidenum">
              <a:rPr lang="en-US" smtClean="0"/>
              <a:pPr algn="ctr"/>
              <a:t>7</a:t>
            </a:fld>
            <a:endParaRPr lang="en-US" dirty="0"/>
          </a:p>
        </p:txBody>
      </p:sp>
    </p:spTree>
    <p:extLst>
      <p:ext uri="{BB962C8B-B14F-4D97-AF65-F5344CB8AC3E}">
        <p14:creationId xmlns:p14="http://schemas.microsoft.com/office/powerpoint/2010/main" val="42456664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Event-Based State Machine</a:t>
            </a:r>
            <a:endParaRPr lang="en-US" dirty="0"/>
          </a:p>
        </p:txBody>
      </p:sp>
      <p:sp>
        <p:nvSpPr>
          <p:cNvPr id="6" name="Text Placeholder 5"/>
          <p:cNvSpPr>
            <a:spLocks noGrp="1"/>
          </p:cNvSpPr>
          <p:nvPr>
            <p:ph type="body" sz="quarter" idx="13"/>
          </p:nvPr>
        </p:nvSpPr>
        <p:spPr/>
        <p:txBody>
          <a:bodyPr/>
          <a:lstStyle/>
          <a:p>
            <a:r>
              <a:rPr lang="en-US" dirty="0" smtClean="0"/>
              <a:t>C. State Machines</a:t>
            </a:r>
            <a:endParaRPr lang="en-US" dirty="0"/>
          </a:p>
        </p:txBody>
      </p:sp>
      <p:pic>
        <p:nvPicPr>
          <p:cNvPr id="8" name="Picture 7" descr="loc_bd_simple_state_machine_template.png"/>
          <p:cNvPicPr>
            <a:picLocks noChangeAspect="1"/>
          </p:cNvPicPr>
          <p:nvPr/>
        </p:nvPicPr>
        <p:blipFill>
          <a:blip r:embed="rId3" cstate="print"/>
          <a:stretch>
            <a:fillRect/>
          </a:stretch>
        </p:blipFill>
        <p:spPr>
          <a:xfrm>
            <a:off x="152400" y="1047750"/>
            <a:ext cx="8382000" cy="3949432"/>
          </a:xfrm>
          <a:prstGeom prst="rect">
            <a:avLst/>
          </a:prstGeom>
        </p:spPr>
      </p:pic>
    </p:spTree>
    <p:extLst>
      <p:ext uri="{BB962C8B-B14F-4D97-AF65-F5344CB8AC3E}">
        <p14:creationId xmlns:p14="http://schemas.microsoft.com/office/powerpoint/2010/main" val="16002178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762001" y="2133600"/>
            <a:ext cx="7858125" cy="1200150"/>
          </a:xfrm>
        </p:spPr>
        <p:txBody>
          <a:bodyPr/>
          <a:lstStyle/>
          <a:p>
            <a:r>
              <a:rPr lang="en-US" dirty="0" smtClean="0"/>
              <a:t>Use the </a:t>
            </a:r>
            <a:r>
              <a:rPr lang="en-US" b="1" dirty="0" smtClean="0"/>
              <a:t>Create Project</a:t>
            </a:r>
            <a:r>
              <a:rPr lang="en-US" dirty="0" smtClean="0"/>
              <a:t> dialog box to expedite implementing an event-based state machine application.</a:t>
            </a:r>
          </a:p>
          <a:p>
            <a:endParaRPr lang="en-US" dirty="0"/>
          </a:p>
        </p:txBody>
      </p:sp>
      <p:sp>
        <p:nvSpPr>
          <p:cNvPr id="5" name="Slide Number Placeholder 4"/>
          <p:cNvSpPr>
            <a:spLocks noGrp="1"/>
          </p:cNvSpPr>
          <p:nvPr>
            <p:ph type="sldNum" sz="quarter" idx="17"/>
          </p:nvPr>
        </p:nvSpPr>
        <p:spPr/>
        <p:txBody>
          <a:bodyPr/>
          <a:lstStyle/>
          <a:p>
            <a:pPr algn="ctr"/>
            <a:fld id="{F7BDED22-11C7-456A-B829-4ED810F305A6}" type="slidenum">
              <a:rPr lang="en-US" smtClean="0"/>
              <a:pPr algn="ctr"/>
              <a:t>71</a:t>
            </a:fld>
            <a:endParaRPr lang="en-US" dirty="0"/>
          </a:p>
        </p:txBody>
      </p:sp>
      <p:sp>
        <p:nvSpPr>
          <p:cNvPr id="3" name="Text Placeholder 2"/>
          <p:cNvSpPr>
            <a:spLocks noGrp="1"/>
          </p:cNvSpPr>
          <p:nvPr>
            <p:ph type="body" idx="18"/>
          </p:nvPr>
        </p:nvSpPr>
        <p:spPr/>
        <p:txBody>
          <a:bodyPr/>
          <a:lstStyle/>
          <a:p>
            <a:r>
              <a:rPr lang="en-US" dirty="0" smtClean="0"/>
              <a:t>Simple State Machine Project Template</a:t>
            </a:r>
            <a:endParaRPr lang="en-US" dirty="0"/>
          </a:p>
        </p:txBody>
      </p:sp>
      <p:pic>
        <p:nvPicPr>
          <p:cNvPr id="4" name="Picture 3" descr="loc_simple_state_machine.png"/>
          <p:cNvPicPr>
            <a:picLocks noChangeAspect="1"/>
          </p:cNvPicPr>
          <p:nvPr/>
        </p:nvPicPr>
        <p:blipFill>
          <a:blip r:embed="rId2" cstate="print"/>
          <a:stretch>
            <a:fillRect/>
          </a:stretch>
        </p:blipFill>
        <p:spPr>
          <a:xfrm>
            <a:off x="3329940" y="2876550"/>
            <a:ext cx="2484120" cy="2141220"/>
          </a:xfrm>
          <a:prstGeom prst="rect">
            <a:avLst/>
          </a:prstGeom>
        </p:spPr>
      </p:pic>
    </p:spTree>
    <p:extLst>
      <p:ext uri="{BB962C8B-B14F-4D97-AF65-F5344CB8AC3E}">
        <p14:creationId xmlns:p14="http://schemas.microsoft.com/office/powerpoint/2010/main" val="41657677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4"/>
          </p:nvPr>
        </p:nvSpPr>
        <p:spPr/>
        <p:txBody>
          <a:bodyPr/>
          <a:lstStyle/>
          <a:p>
            <a:r>
              <a:rPr lang="en-US" dirty="0" smtClean="0"/>
              <a:t>Activity 10-1</a:t>
            </a:r>
            <a:endParaRPr lang="en-US" dirty="0"/>
          </a:p>
        </p:txBody>
      </p:sp>
      <p:sp>
        <p:nvSpPr>
          <p:cNvPr id="6" name="Text Placeholder 5"/>
          <p:cNvSpPr>
            <a:spLocks noGrp="1"/>
          </p:cNvSpPr>
          <p:nvPr>
            <p:ph type="body" sz="quarter" idx="15"/>
          </p:nvPr>
        </p:nvSpPr>
        <p:spPr/>
        <p:txBody>
          <a:bodyPr/>
          <a:lstStyle/>
          <a:p>
            <a:pPr marL="168275" indent="0"/>
            <a:r>
              <a:rPr lang="en-US" dirty="0" smtClean="0"/>
              <a:t>Refer to the participant guide to answer questions about what you have learned in this lesson and then discuss the answers as a group.</a:t>
            </a:r>
            <a:endParaRPr lang="en-US" dirty="0"/>
          </a:p>
        </p:txBody>
      </p:sp>
      <p:sp>
        <p:nvSpPr>
          <p:cNvPr id="3" name="Slide Number Placeholder 2"/>
          <p:cNvSpPr>
            <a:spLocks noGrp="1"/>
          </p:cNvSpPr>
          <p:nvPr>
            <p:ph type="sldNum" sz="quarter" idx="17"/>
          </p:nvPr>
        </p:nvSpPr>
        <p:spPr/>
        <p:txBody>
          <a:bodyPr/>
          <a:lstStyle/>
          <a:p>
            <a:pPr algn="ctr"/>
            <a:fld id="{F7BDED22-11C7-456A-B829-4ED810F305A6}" type="slidenum">
              <a:rPr lang="en-US" smtClean="0"/>
              <a:pPr algn="ctr"/>
              <a:t>72</a:t>
            </a:fld>
            <a:endParaRPr lang="en-US" dirty="0"/>
          </a:p>
        </p:txBody>
      </p:sp>
      <p:sp>
        <p:nvSpPr>
          <p:cNvPr id="7" name="Text Placeholder 6"/>
          <p:cNvSpPr>
            <a:spLocks noGrp="1"/>
          </p:cNvSpPr>
          <p:nvPr>
            <p:ph type="body" idx="18"/>
          </p:nvPr>
        </p:nvSpPr>
        <p:spPr/>
        <p:txBody>
          <a:bodyPr/>
          <a:lstStyle/>
          <a:p>
            <a:r>
              <a:rPr lang="en-US" dirty="0" smtClean="0"/>
              <a:t>Lesson Review</a:t>
            </a:r>
            <a:endParaRPr lang="en-US" dirty="0"/>
          </a:p>
        </p:txBody>
      </p:sp>
      <p:pic>
        <p:nvPicPr>
          <p:cNvPr id="8" name="Picture 7" descr="participant guide blue.png"/>
          <p:cNvPicPr>
            <a:picLocks noChangeAspect="1"/>
          </p:cNvPicPr>
          <p:nvPr/>
        </p:nvPicPr>
        <p:blipFill>
          <a:blip r:embed="rId2" cstate="print"/>
          <a:stretch>
            <a:fillRect/>
          </a:stretch>
        </p:blipFill>
        <p:spPr>
          <a:xfrm>
            <a:off x="457200" y="2647950"/>
            <a:ext cx="461463" cy="573025"/>
          </a:xfrm>
          <a:prstGeom prst="rect">
            <a:avLst/>
          </a:prstGeom>
        </p:spPr>
      </p:pic>
    </p:spTree>
    <p:extLst>
      <p:ext uri="{BB962C8B-B14F-4D97-AF65-F5344CB8AC3E}">
        <p14:creationId xmlns:p14="http://schemas.microsoft.com/office/powerpoint/2010/main" val="8305689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92500" lnSpcReduction="20000"/>
          </a:bodyPr>
          <a:lstStyle/>
          <a:p>
            <a:pPr marL="514350" indent="-514350">
              <a:buFont typeface="+mj-lt"/>
              <a:buAutoNum type="arabicPeriod"/>
            </a:pPr>
            <a:r>
              <a:rPr lang="en-US" dirty="0" smtClean="0"/>
              <a:t>When using a Sequence structure, you can stop the execution in the middle of a sequence.</a:t>
            </a:r>
          </a:p>
          <a:p>
            <a:endParaRPr lang="en-US" dirty="0"/>
          </a:p>
        </p:txBody>
      </p:sp>
      <p:sp>
        <p:nvSpPr>
          <p:cNvPr id="6" name="Slide Number Placeholder 5"/>
          <p:cNvSpPr>
            <a:spLocks noGrp="1"/>
          </p:cNvSpPr>
          <p:nvPr>
            <p:ph type="sldNum" sz="quarter" idx="14"/>
          </p:nvPr>
        </p:nvSpPr>
        <p:spPr/>
        <p:txBody>
          <a:bodyPr/>
          <a:lstStyle/>
          <a:p>
            <a:fld id="{F7BDED22-11C7-456A-B829-4ED810F305A6}" type="slidenum">
              <a:rPr lang="en-US" smtClean="0"/>
              <a:pPr/>
              <a:t>73</a:t>
            </a:fld>
            <a:endParaRPr lang="en-US" dirty="0"/>
          </a:p>
        </p:txBody>
      </p:sp>
      <p:sp>
        <p:nvSpPr>
          <p:cNvPr id="13320" name="Rectangle 8"/>
          <p:cNvSpPr>
            <a:spLocks noGrp="1" noChangeArrowheads="1"/>
          </p:cNvSpPr>
          <p:nvPr>
            <p:ph sz="quarter" idx="15"/>
          </p:nvPr>
        </p:nvSpPr>
        <p:spPr/>
        <p:txBody>
          <a:bodyPr/>
          <a:lstStyle/>
          <a:p>
            <a:pPr marL="632746" indent="-342900"/>
            <a:r>
              <a:rPr lang="en-US" dirty="0" smtClean="0"/>
              <a:t>True</a:t>
            </a:r>
          </a:p>
          <a:p>
            <a:pPr marL="632746" indent="-342900"/>
            <a:r>
              <a:rPr lang="en-US" dirty="0" smtClean="0"/>
              <a:t>False</a:t>
            </a:r>
          </a:p>
        </p:txBody>
      </p:sp>
      <p:sp>
        <p:nvSpPr>
          <p:cNvPr id="15" name="Text Placeholder 14"/>
          <p:cNvSpPr>
            <a:spLocks noGrp="1"/>
          </p:cNvSpPr>
          <p:nvPr>
            <p:ph type="body" sz="quarter" idx="13"/>
          </p:nvPr>
        </p:nvSpPr>
        <p:spPr/>
        <p:txBody>
          <a:bodyPr/>
          <a:lstStyle/>
          <a:p>
            <a:r>
              <a:rPr lang="en-US" dirty="0" smtClean="0"/>
              <a:t>Lesson Review</a:t>
            </a:r>
            <a:endParaRPr lang="en-US" dirty="0"/>
          </a:p>
        </p:txBody>
      </p:sp>
    </p:spTree>
    <p:extLst>
      <p:ext uri="{BB962C8B-B14F-4D97-AF65-F5344CB8AC3E}">
        <p14:creationId xmlns:p14="http://schemas.microsoft.com/office/powerpoint/2010/main" val="37069625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92500" lnSpcReduction="20000"/>
          </a:bodyPr>
          <a:lstStyle/>
          <a:p>
            <a:pPr marL="514350" indent="-514350">
              <a:buFont typeface="+mj-lt"/>
              <a:buAutoNum type="arabicPeriod"/>
            </a:pPr>
            <a:r>
              <a:rPr lang="en-US" dirty="0" smtClean="0"/>
              <a:t>When using a Sequence structure, you can stop the execution in the middle of a sequence.</a:t>
            </a:r>
          </a:p>
          <a:p>
            <a:endParaRPr lang="en-US" dirty="0"/>
          </a:p>
        </p:txBody>
      </p:sp>
      <p:sp>
        <p:nvSpPr>
          <p:cNvPr id="6" name="Slide Number Placeholder 5"/>
          <p:cNvSpPr>
            <a:spLocks noGrp="1"/>
          </p:cNvSpPr>
          <p:nvPr>
            <p:ph type="sldNum" sz="quarter" idx="14"/>
          </p:nvPr>
        </p:nvSpPr>
        <p:spPr/>
        <p:txBody>
          <a:bodyPr/>
          <a:lstStyle/>
          <a:p>
            <a:fld id="{F7BDED22-11C7-456A-B829-4ED810F305A6}" type="slidenum">
              <a:rPr lang="en-US" smtClean="0"/>
              <a:pPr/>
              <a:t>74</a:t>
            </a:fld>
            <a:endParaRPr lang="en-US" dirty="0"/>
          </a:p>
        </p:txBody>
      </p:sp>
      <p:sp>
        <p:nvSpPr>
          <p:cNvPr id="13320" name="Rectangle 8"/>
          <p:cNvSpPr>
            <a:spLocks noGrp="1" noChangeArrowheads="1"/>
          </p:cNvSpPr>
          <p:nvPr>
            <p:ph sz="quarter" idx="15"/>
          </p:nvPr>
        </p:nvSpPr>
        <p:spPr/>
        <p:txBody>
          <a:bodyPr/>
          <a:lstStyle/>
          <a:p>
            <a:pPr lvl="1">
              <a:buFont typeface="+mj-lt"/>
              <a:buAutoNum type="alphaLcPeriod"/>
            </a:pPr>
            <a:r>
              <a:rPr lang="en-US" dirty="0" smtClean="0"/>
              <a:t>True</a:t>
            </a:r>
          </a:p>
          <a:p>
            <a:pPr lvl="1">
              <a:buFont typeface="+mj-lt"/>
              <a:buAutoNum type="alphaLcPeriod"/>
            </a:pPr>
            <a:r>
              <a:rPr lang="en-US" b="1" dirty="0" smtClean="0"/>
              <a:t>False</a:t>
            </a:r>
            <a:br>
              <a:rPr lang="en-US" b="1" dirty="0" smtClean="0"/>
            </a:br>
            <a:r>
              <a:rPr lang="en-US" b="1" dirty="0" smtClean="0"/>
              <a:t/>
            </a:r>
            <a:br>
              <a:rPr lang="en-US" b="1" dirty="0" smtClean="0"/>
            </a:br>
            <a:r>
              <a:rPr lang="en-US" b="1" dirty="0" smtClean="0"/>
              <a:t>You cannot stop the execution in the middle of a sequence.</a:t>
            </a:r>
          </a:p>
          <a:p>
            <a:pPr lvl="2"/>
            <a:endParaRPr lang="en-US" dirty="0" smtClean="0"/>
          </a:p>
        </p:txBody>
      </p:sp>
      <p:sp>
        <p:nvSpPr>
          <p:cNvPr id="18" name="Text Placeholder 17"/>
          <p:cNvSpPr>
            <a:spLocks noGrp="1"/>
          </p:cNvSpPr>
          <p:nvPr>
            <p:ph type="body" sz="quarter" idx="13"/>
          </p:nvPr>
        </p:nvSpPr>
        <p:spPr/>
        <p:txBody>
          <a:bodyPr/>
          <a:lstStyle/>
          <a:p>
            <a:r>
              <a:rPr lang="en-US" dirty="0" smtClean="0"/>
              <a:t>Lesson Review</a:t>
            </a:r>
          </a:p>
          <a:p>
            <a:endParaRPr lang="en-US" dirty="0"/>
          </a:p>
        </p:txBody>
      </p:sp>
    </p:spTree>
    <p:extLst>
      <p:ext uri="{BB962C8B-B14F-4D97-AF65-F5344CB8AC3E}">
        <p14:creationId xmlns:p14="http://schemas.microsoft.com/office/powerpoint/2010/main" val="23103470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92500" lnSpcReduction="20000"/>
          </a:bodyPr>
          <a:lstStyle/>
          <a:p>
            <a:pPr marL="514350" indent="-514350">
              <a:buFont typeface="+mj-lt"/>
              <a:buAutoNum type="arabicPeriod" startAt="2"/>
            </a:pPr>
            <a:r>
              <a:rPr lang="en-US" dirty="0" smtClean="0"/>
              <a:t>Which of the following are benefits of using a state machine instead of a sequential structure?</a:t>
            </a:r>
          </a:p>
          <a:p>
            <a:endParaRPr lang="en-US" dirty="0"/>
          </a:p>
        </p:txBody>
      </p:sp>
      <p:sp>
        <p:nvSpPr>
          <p:cNvPr id="6" name="Slide Number Placeholder 5"/>
          <p:cNvSpPr>
            <a:spLocks noGrp="1"/>
          </p:cNvSpPr>
          <p:nvPr>
            <p:ph type="sldNum" sz="quarter" idx="14"/>
          </p:nvPr>
        </p:nvSpPr>
        <p:spPr/>
        <p:txBody>
          <a:bodyPr/>
          <a:lstStyle/>
          <a:p>
            <a:pPr algn="ctr"/>
            <a:fld id="{F7BDED22-11C7-456A-B829-4ED810F305A6}" type="slidenum">
              <a:rPr lang="en-US" smtClean="0"/>
              <a:pPr algn="ctr"/>
              <a:t>75</a:t>
            </a:fld>
            <a:endParaRPr lang="en-US" dirty="0"/>
          </a:p>
        </p:txBody>
      </p:sp>
      <p:sp>
        <p:nvSpPr>
          <p:cNvPr id="13320" name="Rectangle 8"/>
          <p:cNvSpPr>
            <a:spLocks noGrp="1" noChangeArrowheads="1"/>
          </p:cNvSpPr>
          <p:nvPr>
            <p:ph sz="quarter" idx="15"/>
          </p:nvPr>
        </p:nvSpPr>
        <p:spPr/>
        <p:txBody>
          <a:bodyPr>
            <a:normAutofit/>
          </a:bodyPr>
          <a:lstStyle/>
          <a:p>
            <a:pPr marL="968375" lvl="2" indent="-457200">
              <a:buFont typeface="+mj-lt"/>
              <a:buAutoNum type="alphaLcPeriod"/>
            </a:pPr>
            <a:r>
              <a:rPr lang="en-US" sz="2400" dirty="0" smtClean="0"/>
              <a:t>You can change the order of the sequence. </a:t>
            </a:r>
          </a:p>
          <a:p>
            <a:pPr marL="968375" lvl="2" indent="-457200">
              <a:buFont typeface="+mj-lt"/>
              <a:buAutoNum type="alphaLcPeriod"/>
            </a:pPr>
            <a:r>
              <a:rPr lang="en-US" sz="2400" dirty="0" smtClean="0"/>
              <a:t>You can repeat individual items in the sequence.</a:t>
            </a:r>
          </a:p>
          <a:p>
            <a:pPr marL="968375" lvl="2" indent="-457200">
              <a:buFont typeface="+mj-lt"/>
              <a:buAutoNum type="alphaLcPeriod"/>
            </a:pPr>
            <a:r>
              <a:rPr lang="en-US" sz="2400" dirty="0" smtClean="0"/>
              <a:t>You can set conditions to determine when an item in the sequence should execute.</a:t>
            </a:r>
          </a:p>
          <a:p>
            <a:pPr marL="968375" lvl="2" indent="-457200">
              <a:buFont typeface="+mj-lt"/>
              <a:buAutoNum type="alphaLcPeriod"/>
            </a:pPr>
            <a:r>
              <a:rPr lang="en-US" sz="2400" dirty="0" smtClean="0"/>
              <a:t>You can stop the program at any point in the sequence.</a:t>
            </a:r>
          </a:p>
        </p:txBody>
      </p:sp>
      <p:sp>
        <p:nvSpPr>
          <p:cNvPr id="5" name="Text Placeholder 4"/>
          <p:cNvSpPr>
            <a:spLocks noGrp="1"/>
          </p:cNvSpPr>
          <p:nvPr>
            <p:ph type="body" sz="quarter" idx="13"/>
          </p:nvPr>
        </p:nvSpPr>
        <p:spPr/>
        <p:txBody>
          <a:bodyPr/>
          <a:lstStyle/>
          <a:p>
            <a:r>
              <a:rPr lang="en-US" dirty="0" smtClean="0"/>
              <a:t>Lesson Review</a:t>
            </a:r>
          </a:p>
          <a:p>
            <a:endParaRPr lang="en-US" dirty="0"/>
          </a:p>
        </p:txBody>
      </p:sp>
    </p:spTree>
    <p:extLst>
      <p:ext uri="{BB962C8B-B14F-4D97-AF65-F5344CB8AC3E}">
        <p14:creationId xmlns:p14="http://schemas.microsoft.com/office/powerpoint/2010/main" val="39206075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92500" lnSpcReduction="20000"/>
          </a:bodyPr>
          <a:lstStyle/>
          <a:p>
            <a:pPr marL="514350" indent="-514350">
              <a:buFont typeface="+mj-lt"/>
              <a:buAutoNum type="arabicPeriod" startAt="2"/>
            </a:pPr>
            <a:r>
              <a:rPr lang="en-US" dirty="0" smtClean="0"/>
              <a:t>Which of the following are benefits of using a state machine instead of a sequential structure?</a:t>
            </a:r>
          </a:p>
          <a:p>
            <a:endParaRPr lang="en-US" dirty="0"/>
          </a:p>
        </p:txBody>
      </p:sp>
      <p:sp>
        <p:nvSpPr>
          <p:cNvPr id="6" name="Slide Number Placeholder 5"/>
          <p:cNvSpPr>
            <a:spLocks noGrp="1"/>
          </p:cNvSpPr>
          <p:nvPr>
            <p:ph type="sldNum" sz="quarter" idx="14"/>
          </p:nvPr>
        </p:nvSpPr>
        <p:spPr/>
        <p:txBody>
          <a:bodyPr/>
          <a:lstStyle/>
          <a:p>
            <a:pPr algn="ctr"/>
            <a:fld id="{F7BDED22-11C7-456A-B829-4ED810F305A6}" type="slidenum">
              <a:rPr lang="en-US" smtClean="0"/>
              <a:pPr algn="ctr"/>
              <a:t>76</a:t>
            </a:fld>
            <a:endParaRPr lang="en-US" dirty="0"/>
          </a:p>
        </p:txBody>
      </p:sp>
      <p:sp>
        <p:nvSpPr>
          <p:cNvPr id="13320" name="Rectangle 8"/>
          <p:cNvSpPr>
            <a:spLocks noGrp="1" noChangeArrowheads="1"/>
          </p:cNvSpPr>
          <p:nvPr>
            <p:ph sz="quarter" idx="15"/>
          </p:nvPr>
        </p:nvSpPr>
        <p:spPr/>
        <p:txBody>
          <a:bodyPr>
            <a:normAutofit/>
          </a:bodyPr>
          <a:lstStyle/>
          <a:p>
            <a:pPr marL="968375" lvl="2" indent="-457200">
              <a:buFont typeface="+mj-lt"/>
              <a:buAutoNum type="alphaLcPeriod"/>
            </a:pPr>
            <a:r>
              <a:rPr lang="en-US" sz="2400" b="1" dirty="0" smtClean="0"/>
              <a:t>You can change the order of the sequence. </a:t>
            </a:r>
          </a:p>
          <a:p>
            <a:pPr marL="968375" lvl="2" indent="-457200">
              <a:buFont typeface="+mj-lt"/>
              <a:buAutoNum type="alphaLcPeriod"/>
            </a:pPr>
            <a:r>
              <a:rPr lang="en-US" sz="2400" b="1" dirty="0" smtClean="0"/>
              <a:t>You can repeat individual items in the sequence.</a:t>
            </a:r>
          </a:p>
          <a:p>
            <a:pPr marL="968375" lvl="2" indent="-457200">
              <a:buFont typeface="+mj-lt"/>
              <a:buAutoNum type="alphaLcPeriod"/>
            </a:pPr>
            <a:r>
              <a:rPr lang="en-US" sz="2400" b="1" dirty="0" smtClean="0"/>
              <a:t>You can set conditions to determine when an item in the sequence should execute.</a:t>
            </a:r>
          </a:p>
          <a:p>
            <a:pPr marL="968375" lvl="2" indent="-457200">
              <a:buFont typeface="+mj-lt"/>
              <a:buAutoNum type="alphaLcPeriod"/>
            </a:pPr>
            <a:r>
              <a:rPr lang="en-US" sz="2400" b="1" dirty="0" smtClean="0"/>
              <a:t>You can stop the program at any point in the sequence.</a:t>
            </a:r>
          </a:p>
        </p:txBody>
      </p:sp>
      <p:sp>
        <p:nvSpPr>
          <p:cNvPr id="5" name="Text Placeholder 4"/>
          <p:cNvSpPr>
            <a:spLocks noGrp="1"/>
          </p:cNvSpPr>
          <p:nvPr>
            <p:ph type="body" sz="quarter" idx="13"/>
          </p:nvPr>
        </p:nvSpPr>
        <p:spPr/>
        <p:txBody>
          <a:bodyPr/>
          <a:lstStyle/>
          <a:p>
            <a:r>
              <a:rPr lang="en-US" dirty="0" smtClean="0"/>
              <a:t>Lesson Review</a:t>
            </a:r>
          </a:p>
        </p:txBody>
      </p:sp>
    </p:spTree>
    <p:extLst>
      <p:ext uri="{BB962C8B-B14F-4D97-AF65-F5344CB8AC3E}">
        <p14:creationId xmlns:p14="http://schemas.microsoft.com/office/powerpoint/2010/main" val="16543747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925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p:txBody>
          <a:bodyPr/>
          <a:lstStyle/>
          <a:p>
            <a:endParaRPr lang="en-US" dirty="0"/>
          </a:p>
        </p:txBody>
      </p:sp>
      <p:sp>
        <p:nvSpPr>
          <p:cNvPr id="14" name="Slide Number Placeholder 13"/>
          <p:cNvSpPr>
            <a:spLocks noGrp="1"/>
          </p:cNvSpPr>
          <p:nvPr>
            <p:ph type="sldNum" sz="quarter" idx="17"/>
          </p:nvPr>
        </p:nvSpPr>
        <p:spPr/>
        <p:txBody>
          <a:bodyPr/>
          <a:lstStyle/>
          <a:p>
            <a:pPr algn="ctr"/>
            <a:fld id="{F7BDED22-11C7-456A-B829-4ED810F305A6}" type="slidenum">
              <a:rPr lang="en-US" smtClean="0"/>
              <a:pPr algn="ctr"/>
              <a:t>8</a:t>
            </a:fld>
            <a:endParaRPr lang="en-US" dirty="0"/>
          </a:p>
        </p:txBody>
      </p:sp>
      <p:sp>
        <p:nvSpPr>
          <p:cNvPr id="16" name="Text Placeholder 15"/>
          <p:cNvSpPr>
            <a:spLocks noGrp="1"/>
          </p:cNvSpPr>
          <p:nvPr>
            <p:ph type="body" idx="18"/>
          </p:nvPr>
        </p:nvSpPr>
        <p:spPr/>
        <p:txBody>
          <a:bodyPr/>
          <a:lstStyle/>
          <a:p>
            <a:r>
              <a:rPr lang="en-US" dirty="0" smtClean="0"/>
              <a:t>Measurement Fundamentals with NI DAQ</a:t>
            </a:r>
          </a:p>
        </p:txBody>
      </p:sp>
      <p:pic>
        <p:nvPicPr>
          <p:cNvPr id="8" name="Picture 4" descr="noloc_daq hw with terminal block.png"/>
          <p:cNvPicPr>
            <a:picLocks noChangeAspect="1" noChangeArrowheads="1"/>
          </p:cNvPicPr>
          <p:nvPr/>
        </p:nvPicPr>
        <p:blipFill>
          <a:blip r:embed="rId2" cstate="print"/>
          <a:stretch>
            <a:fillRect/>
          </a:stretch>
        </p:blipFill>
        <p:spPr bwMode="auto">
          <a:xfrm>
            <a:off x="5918334" y="2647950"/>
            <a:ext cx="3035166" cy="1744766"/>
          </a:xfrm>
          <a:prstGeom prst="rect">
            <a:avLst/>
          </a:prstGeom>
          <a:noFill/>
          <a:ln>
            <a:noFill/>
          </a:ln>
        </p:spPr>
      </p:pic>
      <p:sp>
        <p:nvSpPr>
          <p:cNvPr id="9" name="Rounded Rectangle 8"/>
          <p:cNvSpPr/>
          <p:nvPr/>
        </p:nvSpPr>
        <p:spPr>
          <a:xfrm>
            <a:off x="190500" y="3181350"/>
            <a:ext cx="2209800" cy="685800"/>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err="1" smtClean="0">
                <a:solidFill>
                  <a:schemeClr val="tx1"/>
                </a:solidFill>
                <a:latin typeface="+mj-lt"/>
              </a:rPr>
              <a:t>DAQmx</a:t>
            </a:r>
            <a:endParaRPr lang="en-US" b="0" dirty="0">
              <a:solidFill>
                <a:schemeClr val="tx1"/>
              </a:solidFill>
              <a:latin typeface="+mj-lt"/>
            </a:endParaRPr>
          </a:p>
        </p:txBody>
      </p:sp>
      <p:sp>
        <p:nvSpPr>
          <p:cNvPr id="10" name="Rounded Rectangle 9"/>
          <p:cNvSpPr/>
          <p:nvPr/>
        </p:nvSpPr>
        <p:spPr>
          <a:xfrm>
            <a:off x="2933700" y="3181350"/>
            <a:ext cx="2209800" cy="685800"/>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smtClean="0">
                <a:solidFill>
                  <a:schemeClr val="tx1"/>
                </a:solidFill>
                <a:latin typeface="+mj-lt"/>
              </a:rPr>
              <a:t>LabVIEW</a:t>
            </a:r>
            <a:endParaRPr lang="en-US" b="0" dirty="0">
              <a:solidFill>
                <a:schemeClr val="tx1"/>
              </a:solidFill>
              <a:latin typeface="+mj-lt"/>
            </a:endParaRPr>
          </a:p>
        </p:txBody>
      </p:sp>
      <p:cxnSp>
        <p:nvCxnSpPr>
          <p:cNvPr id="19" name="Straight Arrow Connector 18"/>
          <p:cNvCxnSpPr>
            <a:stCxn id="9" idx="3"/>
            <a:endCxn id="10" idx="1"/>
          </p:cNvCxnSpPr>
          <p:nvPr/>
        </p:nvCxnSpPr>
        <p:spPr>
          <a:xfrm>
            <a:off x="2400300" y="352425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a:endCxn id="8" idx="1"/>
          </p:cNvCxnSpPr>
          <p:nvPr/>
        </p:nvCxnSpPr>
        <p:spPr>
          <a:xfrm flipV="1">
            <a:off x="5143500" y="3520333"/>
            <a:ext cx="774834" cy="3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625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Use NI MAX to examine and test a DAQ device.</a:t>
            </a:r>
          </a:p>
        </p:txBody>
      </p:sp>
      <p:sp>
        <p:nvSpPr>
          <p:cNvPr id="4" name="Text Placeholder 3"/>
          <p:cNvSpPr>
            <a:spLocks noGrp="1"/>
          </p:cNvSpPr>
          <p:nvPr>
            <p:ph type="body" idx="10"/>
          </p:nvPr>
        </p:nvSpPr>
        <p:spPr/>
        <p:txBody>
          <a:bodyPr/>
          <a:lstStyle/>
          <a:p>
            <a:r>
              <a:rPr lang="en-US" dirty="0" smtClean="0"/>
              <a:t>Exercise 8-1</a:t>
            </a:r>
            <a:endParaRPr lang="en-US" dirty="0"/>
          </a:p>
        </p:txBody>
      </p:sp>
      <p:sp>
        <p:nvSpPr>
          <p:cNvPr id="6" name="Text Placeholder 5"/>
          <p:cNvSpPr>
            <a:spLocks noGrp="1"/>
          </p:cNvSpPr>
          <p:nvPr>
            <p:ph type="body" idx="14"/>
          </p:nvPr>
        </p:nvSpPr>
        <p:spPr/>
        <p:txBody>
          <a:bodyPr/>
          <a:lstStyle/>
          <a:p>
            <a:r>
              <a:rPr lang="en-US" dirty="0" smtClean="0"/>
              <a:t>Using NI MAX to Examine a DAQ Device </a:t>
            </a:r>
            <a:endParaRPr lang="en-US" dirty="0"/>
          </a:p>
        </p:txBody>
      </p:sp>
      <p:pic>
        <p:nvPicPr>
          <p:cNvPr id="7" name="Picture 6" descr="noloc_MAX log.png"/>
          <p:cNvPicPr>
            <a:picLocks noChangeAspect="1"/>
          </p:cNvPicPr>
          <p:nvPr/>
        </p:nvPicPr>
        <p:blipFill>
          <a:blip r:embed="rId2" cstate="print"/>
          <a:stretch>
            <a:fillRect/>
          </a:stretch>
        </p:blipFill>
        <p:spPr>
          <a:xfrm>
            <a:off x="6943524" y="3486150"/>
            <a:ext cx="1438476" cy="1438476"/>
          </a:xfrm>
          <a:prstGeom prst="rect">
            <a:avLst/>
          </a:prstGeom>
        </p:spPr>
      </p:pic>
      <p:sp>
        <p:nvSpPr>
          <p:cNvPr id="8" name="Slide Number Placeholder 7"/>
          <p:cNvSpPr>
            <a:spLocks noGrp="1"/>
          </p:cNvSpPr>
          <p:nvPr>
            <p:ph type="sldNum" sz="quarter" idx="12"/>
          </p:nvPr>
        </p:nvSpPr>
        <p:spPr/>
        <p:txBody>
          <a:bodyPr/>
          <a:lstStyle/>
          <a:p>
            <a:pPr algn="ctr"/>
            <a:fld id="{F7BDED22-11C7-456A-B829-4ED810F305A6}" type="slidenum">
              <a:rPr lang="en-US" smtClean="0"/>
              <a:pPr algn="ctr"/>
              <a:t>9</a:t>
            </a:fld>
            <a:endParaRPr lang="en-US" dirty="0"/>
          </a:p>
        </p:txBody>
      </p:sp>
    </p:spTree>
    <p:extLst>
      <p:ext uri="{BB962C8B-B14F-4D97-AF65-F5344CB8AC3E}">
        <p14:creationId xmlns:p14="http://schemas.microsoft.com/office/powerpoint/2010/main" val="10633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83&quot;&gt;&lt;/object&gt;&lt;object type=&quot;2&quot; unique_id=&quot;10084&quot;&gt;&lt;object type=&quot;3&quot; unique_id=&quot;10085&quot;&gt;&lt;property id=&quot;20148&quot; value=&quot;5&quot;/&gt;&lt;property id=&quot;20300&quot; value=&quot;Slide 1 - &amp;quot;&amp;lt;Course Name&amp;gt;&amp;quot;&quot;/&gt;&lt;property id=&quot;20307&quot; value=&quot;257&quot;/&gt;&lt;/object&gt;&lt;object type=&quot;3&quot; unique_id=&quot;10086&quot;&gt;&lt;property id=&quot;20148&quot; value=&quot;5&quot;/&gt;&lt;property id=&quot;20300&quot; value=&quot;Slide 2 - &amp;quot;What You Need To Get Started&amp;quot;&quot;/&gt;&lt;property id=&quot;20307&quot; value=&quot;258&quot;/&gt;&lt;/object&gt;&lt;object type=&quot;3&quot; unique_id=&quot;10087&quot;&gt;&lt;property id=&quot;20148&quot; value=&quot;5&quot;/&gt;&lt;property id=&quot;20300&quot; value=&quot;Slide 3 - &amp;quot;File Locations&amp;quot;&quot;/&gt;&lt;property id=&quot;20307&quot; value=&quot;259&quot;/&gt;&lt;/object&gt;&lt;object type=&quot;3&quot; unique_id=&quot;10088&quot;&gt;&lt;property id=&quot;20148&quot; value=&quot;5&quot;/&gt;&lt;property id=&quot;20300&quot; value=&quot;Slide 4 - &amp;quot;Instructional Methods&amp;quot;&quot;/&gt;&lt;property id=&quot;20307&quot; value=&quot;260&quot;/&gt;&lt;/object&gt;&lt;object type=&quot;3&quot; unique_id=&quot;10089&quot;&gt;&lt;property id=&quot;20148&quot; value=&quot;5&quot;/&gt;&lt;property id=&quot;20300&quot; value=&quot;Slide 5 - &amp;quot;Getting The Most Out Of This Course&amp;quot;&quot;/&gt;&lt;property id=&quot;20307&quot; value=&quot;261&quot;/&gt;&lt;/object&gt;&lt;object type=&quot;3&quot; unique_id=&quot;10090&quot;&gt;&lt;property id=&quot;20148&quot; value=&quot;5&quot;/&gt;&lt;property id=&quot;20300&quot; value=&quot;Slide 6&quot;/&gt;&lt;property id=&quot;20307&quot; value=&quot;262&quot;/&gt;&lt;/object&gt;&lt;object type=&quot;3&quot; unique_id=&quot;10091&quot;&gt;&lt;property id=&quot;20148&quot; value=&quot;5&quot;/&gt;&lt;property id=&quot;20300&quot; value=&quot;Slide 7 - &amp;quot;Course Learning Map&amp;quot;&quot;/&gt;&lt;property id=&quot;20307&quot; value=&quot;263&quot;/&gt;&lt;/object&gt;&lt;object type=&quot;3&quot; unique_id=&quot;10092&quot;&gt;&lt;property id=&quot;20148&quot; value=&quot;5&quot;/&gt;&lt;property id=&quot;20300&quot; value=&quot;Slide 8 - &amp;quot;Course Goals&amp;quot;&quot;/&gt;&lt;property id=&quot;20307&quot; value=&quot;264&quot;/&gt;&lt;/object&gt;&lt;object type=&quot;3&quot; unique_id=&quot;10202&quot;&gt;&lt;property id=&quot;20148&quot; value=&quot;5&quot;/&gt;&lt;property id=&quot;20300&quot; value=&quot;Slide 10 - &amp;quot;Continuing Your LabVIEW Education&amp;quot;&quot;/&gt;&lt;property id=&quot;20307&quot; value=&quot;265&quot;/&gt;&lt;/object&gt;&lt;object type=&quot;3&quot; unique_id=&quot;10204&quot;&gt;&lt;property id=&quot;20148&quot; value=&quot;5&quot;/&gt;&lt;property id=&quot;20300&quot; value=&quot;Slide 13&quot;/&gt;&lt;property id=&quot;20307&quot; value=&quot;269&quot;/&gt;&lt;/object&gt;&lt;object type=&quot;3&quot; unique_id=&quot;10205&quot;&gt;&lt;property id=&quot;20148&quot; value=&quot;5&quot;/&gt;&lt;property id=&quot;20300&quot; value=&quot;Slide 14 - &amp;quot;Thank you!&amp;quot;&quot;/&gt;&lt;property id=&quot;20307&quot; value=&quot;268&quot;/&gt;&lt;/object&gt;&lt;object type=&quot;3&quot; unique_id=&quot;10276&quot;&gt;&lt;property id=&quot;20148&quot; value=&quot;5&quot;/&gt;&lt;property id=&quot;20300&quot; value=&quot;Slide 9 - &amp;quot;Insert your course slides here&amp;quot;&quot;/&gt;&lt;property id=&quot;20307&quot; value=&quot;272&quot;/&gt;&lt;/object&gt;&lt;object type=&quot;3&quot; unique_id=&quot;10277&quot;&gt;&lt;property id=&quot;20148&quot; value=&quot;5&quot;/&gt;&lt;property id=&quot;20300&quot; value=&quot;Slide 11 - &amp;quot;Continuing Your LabVIEW Education&amp;quot;&quot;/&gt;&lt;property id=&quot;20307&quot; value=&quot;270&quot;/&gt;&lt;/object&gt;&lt;object type=&quot;3&quot; unique_id=&quot;10278&quot;&gt;&lt;property id=&quot;20148&quot; value=&quot;5&quot;/&gt;&lt;property id=&quot;20300&quot; value=&quot;Slide 12 - &amp;quot;Continue Your Learning&amp;quot;&quot;/&gt;&lt;property id=&quot;20307&quot; value=&quot;271&quot;/&gt;&lt;/object&gt;&lt;/object&gt;&lt;/object&gt;&lt;/database&gt;"/>
  <p:tag name="SECTOMILLISECCONVERTED" val="1"/>
</p:tagLst>
</file>

<file path=ppt/theme/theme1.xml><?xml version="1.0" encoding="utf-8"?>
<a:theme xmlns:a="http://schemas.openxmlformats.org/drawingml/2006/main" name="CustEd 16_9 Template">
  <a:themeElements>
    <a:clrScheme name="NI Color Theme">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temptemplate</Template>
  <TotalTime>7215</TotalTime>
  <Words>2401</Words>
  <Application>Microsoft Office PowerPoint</Application>
  <PresentationFormat>On-screen Show (16:9)</PresentationFormat>
  <Paragraphs>483</Paragraphs>
  <Slides>77</Slides>
  <Notes>38</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Arial</vt:lpstr>
      <vt:lpstr>Arial Narrow</vt:lpstr>
      <vt:lpstr>Calibri</vt:lpstr>
      <vt:lpstr>Courier New</vt:lpstr>
      <vt:lpstr>Lato Light</vt:lpstr>
      <vt:lpstr>Lucida Grande</vt:lpstr>
      <vt:lpstr>Times New Roman</vt:lpstr>
      <vt:lpstr>Univers</vt:lpstr>
      <vt:lpstr>Univers Com 45 Light</vt:lpstr>
      <vt:lpstr>Univers Com 55</vt:lpstr>
      <vt:lpstr>Univers LT Std 45 Light</vt:lpstr>
      <vt:lpstr>CustEd 16_9 Template</vt:lpstr>
      <vt:lpstr>How to Use this Slide Deck</vt:lpstr>
      <vt:lpstr>PowerPoint Presentation</vt:lpstr>
      <vt:lpstr>LabVIEW Core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National Instruments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&lt;Course Name&gt;</dc:title>
  <dc:creator>hsmith</dc:creator>
  <cp:lastModifiedBy>Laura Hernandez</cp:lastModifiedBy>
  <cp:revision>259</cp:revision>
  <dcterms:created xsi:type="dcterms:W3CDTF">2007-10-28T01:05:52Z</dcterms:created>
  <dcterms:modified xsi:type="dcterms:W3CDTF">2015-08-21T17:17:28Z</dcterms:modified>
</cp:coreProperties>
</file>